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66"/>
  </p:notesMasterIdLst>
  <p:handoutMasterIdLst>
    <p:handoutMasterId r:id="rId167"/>
  </p:handoutMasterIdLst>
  <p:sldIdLst>
    <p:sldId id="349" r:id="rId2"/>
    <p:sldId id="338" r:id="rId3"/>
    <p:sldId id="257" r:id="rId4"/>
    <p:sldId id="258" r:id="rId5"/>
    <p:sldId id="259" r:id="rId6"/>
    <p:sldId id="260" r:id="rId7"/>
    <p:sldId id="352" r:id="rId8"/>
    <p:sldId id="385" r:id="rId9"/>
    <p:sldId id="413" r:id="rId10"/>
    <p:sldId id="821" r:id="rId11"/>
    <p:sldId id="822" r:id="rId12"/>
    <p:sldId id="823" r:id="rId13"/>
    <p:sldId id="824" r:id="rId14"/>
    <p:sldId id="825" r:id="rId15"/>
    <p:sldId id="826" r:id="rId16"/>
    <p:sldId id="827" r:id="rId17"/>
    <p:sldId id="828" r:id="rId18"/>
    <p:sldId id="829" r:id="rId19"/>
    <p:sldId id="830" r:id="rId20"/>
    <p:sldId id="831" r:id="rId21"/>
    <p:sldId id="345" r:id="rId22"/>
    <p:sldId id="346" r:id="rId23"/>
    <p:sldId id="369" r:id="rId24"/>
    <p:sldId id="370" r:id="rId25"/>
    <p:sldId id="371" r:id="rId26"/>
    <p:sldId id="372" r:id="rId27"/>
    <p:sldId id="373" r:id="rId28"/>
    <p:sldId id="374" r:id="rId29"/>
    <p:sldId id="383" r:id="rId30"/>
    <p:sldId id="510" r:id="rId31"/>
    <p:sldId id="509" r:id="rId32"/>
    <p:sldId id="511" r:id="rId33"/>
    <p:sldId id="512" r:id="rId34"/>
    <p:sldId id="514" r:id="rId35"/>
    <p:sldId id="513" r:id="rId36"/>
    <p:sldId id="503" r:id="rId37"/>
    <p:sldId id="508" r:id="rId38"/>
    <p:sldId id="398" r:id="rId39"/>
    <p:sldId id="348" r:id="rId40"/>
    <p:sldId id="506" r:id="rId41"/>
    <p:sldId id="507" r:id="rId42"/>
    <p:sldId id="399" r:id="rId43"/>
    <p:sldId id="412" r:id="rId44"/>
    <p:sldId id="407" r:id="rId45"/>
    <p:sldId id="411" r:id="rId46"/>
    <p:sldId id="410" r:id="rId47"/>
    <p:sldId id="504" r:id="rId48"/>
    <p:sldId id="505" r:id="rId49"/>
    <p:sldId id="384" r:id="rId50"/>
    <p:sldId id="528" r:id="rId51"/>
    <p:sldId id="454" r:id="rId52"/>
    <p:sldId id="455" r:id="rId53"/>
    <p:sldId id="456" r:id="rId54"/>
    <p:sldId id="457" r:id="rId55"/>
    <p:sldId id="458" r:id="rId56"/>
    <p:sldId id="459" r:id="rId57"/>
    <p:sldId id="453" r:id="rId58"/>
    <p:sldId id="386" r:id="rId59"/>
    <p:sldId id="387" r:id="rId60"/>
    <p:sldId id="460" r:id="rId61"/>
    <p:sldId id="461" r:id="rId62"/>
    <p:sldId id="462" r:id="rId63"/>
    <p:sldId id="463" r:id="rId64"/>
    <p:sldId id="464" r:id="rId65"/>
    <p:sldId id="465" r:id="rId66"/>
    <p:sldId id="466" r:id="rId67"/>
    <p:sldId id="467" r:id="rId68"/>
    <p:sldId id="468" r:id="rId69"/>
    <p:sldId id="469" r:id="rId70"/>
    <p:sldId id="470" r:id="rId71"/>
    <p:sldId id="471" r:id="rId72"/>
    <p:sldId id="472" r:id="rId73"/>
    <p:sldId id="473" r:id="rId74"/>
    <p:sldId id="474" r:id="rId75"/>
    <p:sldId id="475" r:id="rId76"/>
    <p:sldId id="522" r:id="rId77"/>
    <p:sldId id="523" r:id="rId78"/>
    <p:sldId id="524" r:id="rId79"/>
    <p:sldId id="525" r:id="rId80"/>
    <p:sldId id="526" r:id="rId81"/>
    <p:sldId id="521" r:id="rId82"/>
    <p:sldId id="516" r:id="rId83"/>
    <p:sldId id="515" r:id="rId84"/>
    <p:sldId id="517" r:id="rId85"/>
    <p:sldId id="518" r:id="rId86"/>
    <p:sldId id="520" r:id="rId87"/>
    <p:sldId id="519" r:id="rId88"/>
    <p:sldId id="476" r:id="rId89"/>
    <p:sldId id="480" r:id="rId90"/>
    <p:sldId id="481" r:id="rId91"/>
    <p:sldId id="483" r:id="rId92"/>
    <p:sldId id="484" r:id="rId93"/>
    <p:sldId id="485" r:id="rId94"/>
    <p:sldId id="486" r:id="rId95"/>
    <p:sldId id="482" r:id="rId96"/>
    <p:sldId id="487" r:id="rId97"/>
    <p:sldId id="488" r:id="rId98"/>
    <p:sldId id="489" r:id="rId99"/>
    <p:sldId id="490" r:id="rId100"/>
    <p:sldId id="491" r:id="rId101"/>
    <p:sldId id="492" r:id="rId102"/>
    <p:sldId id="493" r:id="rId103"/>
    <p:sldId id="494" r:id="rId104"/>
    <p:sldId id="496" r:id="rId105"/>
    <p:sldId id="497" r:id="rId106"/>
    <p:sldId id="498" r:id="rId107"/>
    <p:sldId id="495" r:id="rId108"/>
    <p:sldId id="499" r:id="rId109"/>
    <p:sldId id="500" r:id="rId110"/>
    <p:sldId id="501" r:id="rId111"/>
    <p:sldId id="477" r:id="rId112"/>
    <p:sldId id="478" r:id="rId113"/>
    <p:sldId id="375" r:id="rId114"/>
    <p:sldId id="376" r:id="rId115"/>
    <p:sldId id="377" r:id="rId116"/>
    <p:sldId id="378" r:id="rId117"/>
    <p:sldId id="379" r:id="rId118"/>
    <p:sldId id="380" r:id="rId119"/>
    <p:sldId id="381" r:id="rId120"/>
    <p:sldId id="382" r:id="rId121"/>
    <p:sldId id="479" r:id="rId122"/>
    <p:sldId id="388" r:id="rId123"/>
    <p:sldId id="502" r:id="rId124"/>
    <p:sldId id="527" r:id="rId125"/>
    <p:sldId id="529" r:id="rId126"/>
    <p:sldId id="530" r:id="rId127"/>
    <p:sldId id="531" r:id="rId128"/>
    <p:sldId id="832" r:id="rId129"/>
    <p:sldId id="833" r:id="rId130"/>
    <p:sldId id="834" r:id="rId131"/>
    <p:sldId id="835" r:id="rId132"/>
    <p:sldId id="536" r:id="rId133"/>
    <p:sldId id="537" r:id="rId134"/>
    <p:sldId id="538" r:id="rId135"/>
    <p:sldId id="539" r:id="rId136"/>
    <p:sldId id="540" r:id="rId137"/>
    <p:sldId id="541" r:id="rId138"/>
    <p:sldId id="542" r:id="rId139"/>
    <p:sldId id="543" r:id="rId140"/>
    <p:sldId id="544" r:id="rId141"/>
    <p:sldId id="545" r:id="rId142"/>
    <p:sldId id="546" r:id="rId143"/>
    <p:sldId id="547" r:id="rId144"/>
    <p:sldId id="548" r:id="rId145"/>
    <p:sldId id="549" r:id="rId146"/>
    <p:sldId id="550" r:id="rId147"/>
    <p:sldId id="551" r:id="rId148"/>
    <p:sldId id="552" r:id="rId149"/>
    <p:sldId id="553" r:id="rId150"/>
    <p:sldId id="554" r:id="rId151"/>
    <p:sldId id="555" r:id="rId152"/>
    <p:sldId id="556" r:id="rId153"/>
    <p:sldId id="836" r:id="rId154"/>
    <p:sldId id="837" r:id="rId155"/>
    <p:sldId id="838" r:id="rId156"/>
    <p:sldId id="839" r:id="rId157"/>
    <p:sldId id="840" r:id="rId158"/>
    <p:sldId id="841" r:id="rId159"/>
    <p:sldId id="842" r:id="rId160"/>
    <p:sldId id="843" r:id="rId161"/>
    <p:sldId id="844" r:id="rId162"/>
    <p:sldId id="845" r:id="rId163"/>
    <p:sldId id="846" r:id="rId164"/>
    <p:sldId id="847" r:id="rId16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31.10.2024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39.093"/>
    </inkml:context>
    <inkml:brush xml:id="br0">
      <inkml:brushProperty name="width" value="0.05" units="cm"/>
      <inkml:brushProperty name="height" value="0.05" units="cm"/>
    </inkml:brush>
  </inkml:definitions>
  <inkml:trace contextRef="#ctx0" brushRef="#br0">232 16 24575,'-1'-1'0,"1"0"0,0 0 0,-1 0 0,1 1 0,0-1 0,-1 0 0,1 0 0,-1 0 0,1 1 0,-1-1 0,1 0 0,-1 1 0,0-1 0,1 1 0,-1-1 0,0 1 0,0-1 0,1 1 0,-1-1 0,0 1 0,0 0 0,0-1 0,1 1 0,-1 0 0,0 0 0,0-1 0,0 1 0,0 0 0,0 0 0,0 0 0,1 0 0,-3 1 0,-29 3 0,16 4 0,1 1 0,1 0 0,-1 1 0,1 1 0,1 0 0,0 1 0,1 1 0,-14 17 0,21-23 0,1 0 0,0-1 0,0 2 0,0-1 0,1 0 0,0 1 0,1-1 0,0 1 0,0 0 0,0 0 0,1 0 0,0 13 0,2-3 0,0-1 0,2 1 0,0 0 0,11 33 0,-7-30-105,1 0 0,2-1 0,0 0 0,0-1 0,2 0 0,1-1 0,0 0 0,1-1 0,1-1 0,0 0 0,1-1 0,36 25 0,123 82-6721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3.041"/>
    </inkml:context>
    <inkml:brush xml:id="br0">
      <inkml:brushProperty name="width" value="0.05" units="cm"/>
      <inkml:brushProperty name="height" value="0.05" units="cm"/>
      <inkml:brushProperty name="color" value="#E71224"/>
    </inkml:brush>
  </inkml:definitions>
  <inkml:trace contextRef="#ctx0" brushRef="#br0">156 277 24575,'-5'1'0,"0"-1"0,0 1 0,0 0 0,0 1 0,0-1 0,1 1 0,-1 0 0,1 0 0,-1 0 0,1 1 0,0-1 0,0 1 0,0 0 0,0 0 0,0 1 0,1-1 0,-1 1 0,1 0 0,0 0 0,0 0 0,1 0 0,-1 0 0,1 1 0,-3 7 0,-5 12 0,1 0 0,1 1 0,-7 35 0,12-46 0,0 1 0,0 0 0,1 0 0,0 0 0,1 0 0,1 1 0,1-1 0,0 0 0,1 0 0,5 24 0,-5-32 0,1 0 0,-1-1 0,1 0 0,0 1 0,0-1 0,1 0 0,0 0 0,0-1 0,1 1 0,-1-1 0,1 0 0,0 0 0,0-1 0,1 1 0,-1-1 0,1 0 0,0-1 0,0 0 0,1 1 0,-1-2 0,0 1 0,1-1 0,8 2 0,26 3 0,0-3 0,0 0 0,1-3 0,61-6 0,-56 3 0,-4 1 0,0-2 0,0-2 0,76-18 0,-102 15 0,0-1 0,0 0 0,-1-2 0,-1 1 0,1-2 0,-2 0 0,23-24 0,1 1 0,-23 22 0,3-2 0,-1-1 0,0 0 0,23-29 0,-35 37 0,0 0 0,0 0 0,-1-1 0,0 1 0,-1-1 0,0 0 0,0 0 0,-1 0 0,0 0 0,-1-1 0,0 1 0,0-12 0,-1 2 0,-1 1 0,0-1 0,-2 1 0,0-1 0,-1 1 0,-1 0 0,-1 1 0,0-1 0,-1 1 0,-1 0 0,-1 1 0,-13-20 0,15 25 0,-1 0 0,-1 1 0,0 0 0,-1 0 0,0 1 0,0 0 0,-1 1 0,0 0 0,0 1 0,-1 0 0,0 1 0,0 0 0,-1 1 0,0 0 0,0 1 0,0 0 0,-19-2 0,-42 1 0,-1 3 0,-83 9 0,142-6 0,-5 1 14,-1 1-1,1 1 0,1 1 0,-1 1 1,1 0-1,0 2 0,0 1 1,-19 11-1,28-14-112,0 0 0,0 1 0,1 0 0,-1 1 0,2 0 0,-1 1 0,2 0 0,-1 1 0,1-1 0,0 2 0,1-1 0,0 1 0,1 0 0,-9 21 0,6 1-6727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4.833"/>
    </inkml:context>
    <inkml:brush xml:id="br0">
      <inkml:brushProperty name="width" value="0.05" units="cm"/>
      <inkml:brushProperty name="height" value="0.05" units="cm"/>
      <inkml:brushProperty name="color" value="#E71224"/>
    </inkml:brush>
  </inkml:definitions>
  <inkml:trace contextRef="#ctx0" brushRef="#br0">349 1 24575,'-6'1'0,"0"1"0,0 0 0,0 0 0,1 1 0,-1 0 0,1-1 0,-1 2 0,1-1 0,0 1 0,0 0 0,1 0 0,-1 0 0,-6 8 0,-13 11 0,0-6 0,1 2 0,1 1 0,0 0 0,2 2 0,0 1 0,2 0 0,1 1 0,-26 47 0,37-56 0,0 0 0,2 1 0,0 0 0,0-1 0,-1 26 0,1 84 0,4-87 0,0-14 0,-1-8 0,1 0 0,0 0 0,2 1 0,3 19 0,-4-31 0,1-1 0,0 1 0,0 0 0,0-1 0,0 1 0,0-1 0,1 1 0,0-1 0,0 0 0,0 0 0,1 0 0,-1-1 0,1 1 0,0-1 0,0 0 0,0 0 0,8 4 0,7 2 0,-1-1 0,1 0 0,0-2 0,1 0 0,0-1 0,38 4 0,126-5 0,-126-5 0,-25 1 0,0-1 0,0-2 0,0-1 0,-1-2 0,0-1 0,0-2 0,-1 0 0,0-3 0,39-18 0,-63 25 0,0 0 0,-1 0 0,1 0 0,-1 0 0,0-1 0,0 0 0,-1 0 0,0-1 0,0 0 0,0 0 0,-1 0 0,0 0 0,-1-1 0,1 1 0,-1-1 0,-1 0 0,1 0 0,-2 0 0,3-14 0,-2-10 0,0 0 0,-3 0 0,-7-56 0,6 67 0,-2-3 0,-1 1 0,-1 0 0,-1 0 0,-12-25 0,8 19 0,-15-56 0,25 78 0,0 1 0,-1 0 0,0-1 0,0 1 0,0 0 0,-1 0 0,0 0 0,0 1 0,-1-1 0,1 1 0,-1 0 0,0-1 0,0 2 0,-1-1 0,0 0 0,0 1 0,0 0 0,0 0 0,0 1 0,-1-1 0,0 1 0,0 1 0,0-1 0,0 1 0,0 0 0,0 0 0,-11-1 0,-42-7-93,-1 4 0,0 2 0,-112 6 0,105 1-900,39-3-5833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6.527"/>
    </inkml:context>
    <inkml:brush xml:id="br0">
      <inkml:brushProperty name="width" value="0.05" units="cm"/>
      <inkml:brushProperty name="height" value="0.05" units="cm"/>
      <inkml:brushProperty name="color" value="#E71224"/>
    </inkml:brush>
  </inkml:definitions>
  <inkml:trace contextRef="#ctx0" brushRef="#br0">355 157 24575,'-10'0'0,"0"0"0,1 0 0,-1 1 0,1 0 0,-1 1 0,1 0 0,-1 0 0,1 1 0,0 0 0,0 1 0,0 0 0,1 0 0,-1 1 0,1 0 0,0 0 0,1 1 0,-1 0 0,1 1 0,0-1 0,-7 11 0,-10 15 0,1 2 0,1 1 0,2 1 0,2 0 0,-19 54 0,32-75 0,0 0 0,2 1 0,0-1 0,0 1 0,2-1 0,0 26 0,9 95 0,-5-122 0,0 0 0,0 0 0,2 0 0,-1 0 0,2-1 0,0 1 0,1-1 0,0-1 0,1 1 0,0-1 0,1-1 0,0 0 0,1 0 0,0 0 0,0-2 0,2 1 0,22 15 0,-9-9 0,1-1 0,0-1 0,1-1 0,1-1 0,0-2 0,0-1 0,52 10 0,-27-13 0,0-2 0,96-6 0,-55-1 0,-89 3 0,12 1 0,1-1 0,0-1 0,-1-1 0,1-1 0,27-7 0,-40 9 0,-1-1 0,1-1 0,-1 1 0,0-1 0,1 1 0,-1-1 0,0 0 0,0-1 0,-1 1 0,1-1 0,-1 0 0,0 1 0,0-1 0,0-1 0,0 1 0,-1 0 0,0-1 0,1 1 0,-2-1 0,1 0 0,-1 0 0,1 0 0,-1 1 0,0-7 0,5-49 0,-3-1 0,-3 1 0,-9-81 0,5 90 0,-1 23 0,-1 1 0,-1-1 0,-1 1 0,-2 1 0,0 0 0,-2 0 0,-21-33 0,-28-69 0,57 118 0,1-1 0,-1 1 0,-1-1 0,0 1 0,0 1 0,-1-1 0,0 1 0,-1 0 0,0 0 0,0 1 0,-1 0 0,-12-10 0,-3 2 0,0 2 0,0 1 0,-1 1 0,-1 1 0,0 0 0,0 2 0,-1 2 0,-1 0 0,-27-3 0,-15 1 0,-1 3 0,-90 4 0,155 2 0,0 0 0,0 1 0,0-1 0,-1 1 0,1 0 0,0 0 0,0 0 0,1 1 0,-1 0 0,0 0 0,0 0 0,1 0 0,-8 6 0,6-2 0,0 1 0,0-1 0,1 1 0,0 0 0,0 0 0,1 1 0,-5 10 0,-13 26-1365,12-25-5461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8.257"/>
    </inkml:context>
    <inkml:brush xml:id="br0">
      <inkml:brushProperty name="width" value="0.05" units="cm"/>
      <inkml:brushProperty name="height" value="0.05" units="cm"/>
      <inkml:brushProperty name="color" value="#E71224"/>
    </inkml:brush>
  </inkml:definitions>
  <inkml:trace contextRef="#ctx0" brushRef="#br0">393 120 24575,'0'0'0,"-1"-1"0,1 0 0,-1 0 0,1 1 0,-1-1 0,1 0 0,-1 1 0,1-1 0,-1 1 0,0-1 0,1 0 0,-1 1 0,0-1 0,1 1 0,-1 0 0,0-1 0,0 1 0,0 0 0,1-1 0,-1 1 0,0 0 0,0 0 0,0 0 0,0 0 0,0 0 0,-1 0 0,-28-3 0,27 3 0,-11 0 0,0 0 0,0 1 0,0 0 0,0 1 0,0 1 0,1 0 0,-1 1 0,1 0 0,-20 10 0,24-9 0,0 0 0,0 1 0,1 0 0,0 0 0,0 1 0,1 0 0,0 0 0,0 1 0,0-1 0,1 2 0,0-1 0,1 1 0,-8 17 0,-3 9 0,3 1 0,1 0 0,-12 57 0,21-75 0,0 0 0,2 0 0,0 1 0,1-1 0,0 0 0,2 1 0,0-1 0,1 0 0,8 26 0,-8-35 0,1 0 0,1-1 0,-1 1 0,1-1 0,0 0 0,1 0 0,0-1 0,1 0 0,-1 0 0,1 0 0,0-1 0,1 0 0,0 0 0,0-1 0,0 0 0,0 0 0,1-1 0,0 0 0,0-1 0,0 0 0,0 0 0,14 2 0,18 1 0,-1-1 0,2-2 0,75-3 0,-88-1 0,30 0 0,-19 2 0,0-3 0,41-6 0,-68 5 0,0 1 0,-1-2 0,1 0 0,-1 0 0,0-1 0,0-1 0,0 0 0,-1-1 0,0 0 0,13-11 0,2-5 0,-1 0 0,-1-2 0,32-44 0,-46 55 0,-1 0 0,0 0 0,-1-1 0,-1 0 0,0 0 0,-1-1 0,-1 0 0,0 0 0,3-23 0,-7 28 0,-1 1 0,-1 0 0,1-1 0,-2 1 0,0 0 0,0 0 0,0 0 0,-1 0 0,-7-15 0,-7-10 0,-26-40 0,12 22 0,25 43 0,-1 0 0,0 1 0,0 0 0,-1 0 0,0 1 0,-1-1 0,0 2 0,0 0 0,-1 0 0,0 0 0,0 1 0,0 1 0,-1 0 0,0 0 0,0 1 0,-13-3 0,-2 0 0,0 2 0,0 1 0,0 1 0,0 1 0,-1 1 0,-31 3 0,41 1-76,1 1-1,-1 0 1,1 1-1,0 1 1,0 0-1,-23 14 1,20-11-754,-3 2-5996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10:01:33.891"/>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927 61 24575,'0'0'0,"-3"0"0,-10 0 0,-10 0 0,-4 0 0,-20 0 0,-5 0 0,-16 4 0,-8 4 0,8 4 0,-2 6 0,7 4 0,4 12 0,9-3 0,9 3 0,5 1 0,6 1 0,-4 5 0,4 5 0,2-3 0,2-2 0,7-4 0,2 2 0,1 0 0,4-4 0,3-4 0,4-3 0,2 3 0,2-2 0,0-1 0,2 5 0,0-2 0,-1 3 0,1 4 0,3-6 0,8 5 0,4-4 0,14 9 0,6 1 0,1-8 0,2 1 0,0-6 0,7-3 0,1-4 0,-4-5 0,-2-6 0,-9-1 0,2 0 0,4-2 0,5-2 0,-3-2 0,-3-2 0,-6-2 0,-3-1 0,-1 0 0,-2 0 0,2-1 0,3-3 0,3-8 0,5-8 0,-5-3 0,8-1 0,1-1 0,5-2 0,-9 1 0,-4 4 0,-6 3 0,-4 1 0,-3 0 0,2-11 0,-1 3 0,0 0 0,4-2 0,-5 1 0,2 2 0,-3 2 0,-2 5 0,0-3 0,-5-6 0,-3-1 0,-3-4 0,-4 2 0,-1-2 0,-2 2 0,0-1 0,-1 2 0,0-5 0,1-1 0,-1 1 0,1 3 0,0-1 0,0-4 0,-4-2 0,0 3 0,-4 3 0,-3 8 0,1 3 0,-3 7 0,3 1 0,-2 0 0,-5-5 0,-3 2 0,4-4 0,-1 3 0,-1-1 0,5 0 0,-1 4 0,3 0 0,0-1 0,-2 0 0,-2-2 0,-8 4 0,-3 2 0,-4 4 0,0 3 0,-1 2 0,-3 1 0,2 1 0,3 1 0,4-1 0,1 1 0,3-1 0,5 8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0:59.390"/>
    </inkml:context>
    <inkml:brush xml:id="br0">
      <inkml:brushProperty name="width" value="0.05" units="cm"/>
      <inkml:brushProperty name="height" value="0.05" units="cm"/>
    </inkml:brush>
  </inkml:definitions>
  <inkml:trace contextRef="#ctx0" brushRef="#br0">599 0 24575,'-60'1'0,"-106"13"0,138-9 0,0 1 0,0 2 0,1 0 0,1 2 0,-50 25 0,63-28 0,-1 1 0,1 1 0,0 0 0,1 1 0,0 0 0,-17 18 0,24-20 0,-1 0 0,1 0 0,0 0 0,0 0 0,1 1 0,0 0 0,1 0 0,0 0 0,0 0 0,1 1 0,-2 16 0,2-13 0,0 0 0,1 0 0,1 0 0,0 0 0,1 0 0,0-1 0,1 1 0,1 0 0,0-1 0,0 1 0,2-1 0,-1 0 0,1 0 0,1 0 0,8 12 0,-13-22-87,1 0 0,-1-1 0,1 1 0,-1-1 0,1 1 0,0-1 0,-1 1 0,1-1 0,0 0 1,0 0-1,0 0 0,3 1 0,83 28-4557,12-6 3400,9-2 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2.269"/>
    </inkml:context>
    <inkml:brush xml:id="br0">
      <inkml:brushProperty name="width" value="0.05" units="cm"/>
      <inkml:brushProperty name="height" value="0.05" units="cm"/>
    </inkml:brush>
  </inkml:definitions>
  <inkml:trace contextRef="#ctx0" brushRef="#br0">410 3 24575,'56'0'0,"-30"-2"0,0 1 0,-1 1 0,1 2 0,-1 0 0,0 2 0,1 1 0,-1 1 0,23 9 0,-43-13 0,0 1 0,0 0 0,-1 1 0,0-1 0,0 1 0,0 0 0,0 0 0,0 0 0,5 9 0,27 48 0,-26-42 0,-5-8 0,0-1 0,-1 1 0,-1 0 0,1 1 0,-2-1 0,0 1 0,0-1 0,-1 17 0,0-7 0,-2-1 0,0 1 0,-8 39 0,6-50 0,-1-1 0,0 1 0,0-1 0,-1 0 0,0 0 0,-1 0 0,0-1 0,0 1 0,-1-1 0,0-1 0,0 1 0,-1-1 0,1-1 0,-2 0 0,1 0 0,-1 0 0,0-1 0,0 0 0,-14 5 0,-13 4 0,-1-1 0,-1-2 0,-67 11 0,40-15 0,-1-3 0,0-2 0,-73-9 0,131 6-97,1 1-1,-1-1 1,0-1-1,0 0 1,1 0-1,-1 0 1,1-1-1,-1 0 1,1-1-1,0 1 1,0-2-1,1 1 0,-11-9 1,-2-5-6729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3.919"/>
    </inkml:context>
    <inkml:brush xml:id="br0">
      <inkml:brushProperty name="width" value="0.05" units="cm"/>
      <inkml:brushProperty name="height" value="0.05" units="cm"/>
    </inkml:brush>
  </inkml:definitions>
  <inkml:trace contextRef="#ctx0" brushRef="#br0">252 62 24575,'-14'2'0,"1"1"0,-1 0 0,1 1 0,0 1 0,0 0 0,0 0 0,0 2 0,1-1 0,0 2 0,1-1 0,0 2 0,-19 17 0,22-17 0,1 0 0,1 1 0,0-1 0,0 2 0,1-1 0,0 0 0,1 1 0,0 0 0,0 0 0,2 0 0,-1 1 0,0 12 0,-2 22 0,3 77 0,3-93 0,-1-22 0,0 0 0,1 1 0,0-1 0,1 0 0,-1 0 0,2 0 0,-1 0 0,1 0 0,0-1 0,1 1 0,0-1 0,0 0 0,0 0 0,1 0 0,8 9 0,-1-5 0,0-1 0,0 0 0,1 0 0,0-1 0,1-1 0,0 0 0,17 6 0,3-2 0,2-1 0,-1-1 0,1-2 0,47 4 0,-67-10 0,39 4 0,-1-2 0,77-5 0,-128 1 0,-1 0 0,1 0 0,0 0 0,0-1 0,-1 1 0,1-1 0,0 1 0,-1-1 0,1 0 0,-1 0 0,1 0 0,-1 0 0,1 0 0,-1-1 0,0 1 0,1-1 0,-1 0 0,0 1 0,0-1 0,0 0 0,0 0 0,-1 0 0,1-1 0,-1 1 0,1 0 0,-1-1 0,2-2 0,-1-4 0,-1 1 0,1-1 0,-2 0 0,1 0 0,-1 0 0,-2-17 0,2 22 0,-3-16 0,0 0 0,-2 0 0,0 0 0,-1 1 0,-1 0 0,-18-35 0,6 12 0,13 24 0,0 0 0,1-1 0,1 0 0,-2-34 0,4 35 0,0 0 0,-2-1 0,0 1 0,-12-33 0,10 41 0,-1 0 0,-1 0 0,1 1 0,-2-1 0,1 2 0,-1-1 0,-19-12 0,2-1 0,17 14 0,-1 0 0,0 1 0,-1 0 0,0 0 0,0 1 0,-1 0 0,1 1 0,-1 1 0,0 0 0,-19-4 0,1 4 0,0 1 0,0 1 0,-41 4 0,-15 3-1365,65 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5.503"/>
    </inkml:context>
    <inkml:brush xml:id="br0">
      <inkml:brushProperty name="width" value="0.05" units="cm"/>
      <inkml:brushProperty name="height" value="0.05" units="cm"/>
    </inkml:brush>
  </inkml:definitions>
  <inkml:trace contextRef="#ctx0" brushRef="#br0">504 23 24575,'0'-1'0,"0"0"0,-1 0 0,1 1 0,0-1 0,-1 0 0,1 1 0,0-1 0,-1 0 0,1 1 0,-1-1 0,1 1 0,-1-1 0,1 0 0,-1 1 0,1-1 0,-1 1 0,1 0 0,-1-1 0,0 1 0,1-1 0,-1 1 0,0 0 0,0 0 0,1-1 0,-1 1 0,0 0 0,1 0 0,-2 0 0,-28-4 0,27 4 0,-29-2 0,-1 1 0,1 2 0,0 1 0,0 2 0,-60 14 0,79-14 0,0 1 0,1 0 0,0 0 0,0 2 0,0-1 0,1 1 0,-16 13 0,20-14 0,0 0 0,1 1 0,0 0 0,1 0 0,-1 0 0,1 1 0,1-1 0,0 1 0,0 1 0,0-1 0,1 0 0,-3 12 0,-1 8 0,1 0 0,2 1 0,1 0 0,1-1 0,1 1 0,5 39 0,-3-55 0,1-1 0,0 1 0,1-1 0,1 0 0,0 0 0,0 0 0,1 0 0,1-1 0,0 1 0,0-1 0,1-1 0,1 1 0,-1-1 0,2-1 0,-1 0 0,18 15 0,-8-12 0,0 0 0,0-1 0,2-1 0,-1-1 0,1 0 0,0-2 0,1 0 0,23 4 0,13-2 0,103 4 0,-89-9 0,-1 1 0,132-9 0,-198 4 0,-1-1 0,0 0 0,0 0 0,0 0 0,0 0 0,0 0 0,0-1 0,0 1 0,-1-1 0,1 0 0,-1 1 0,1-1 0,-1-1 0,1 1 0,-1 0 0,0 0 0,0-1 0,0 0 0,0 1 0,-1-1 0,1 0 0,-1 0 0,1 0 0,-1 0 0,0 0 0,0 0 0,-1 0 0,1 0 0,-1 0 0,1-6 0,1-11 0,-2 0 0,0 0 0,-6-38 0,3 31 0,2 17 0,-1-1 0,0 1 0,-1-1 0,0 1 0,-1 0 0,0 0 0,-1 0 0,0 1 0,-7-11 0,-9-9 0,-35-39 0,39 50 0,1-1 0,0 0 0,2-1 0,0-1 0,-11-24 0,20 34 8,-1 0-1,0 0 1,0 1-1,-1 0 1,-1 0-1,1 1 1,-2 0-1,1 0 1,-1 1-1,0 0 1,-1 1-1,0 0 1,0 0-1,-1 1 1,-15-7-1,5 5-193,0 1 1,0 0-1,-1 2 0,0 1 1,0 0-1,0 1 1,-34 1-1,35 3-6640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7.056"/>
    </inkml:context>
    <inkml:brush xml:id="br0">
      <inkml:brushProperty name="width" value="0.05" units="cm"/>
      <inkml:brushProperty name="height" value="0.05" units="cm"/>
    </inkml:brush>
  </inkml:definitions>
  <inkml:trace contextRef="#ctx0" brushRef="#br0">530 2 24575,'-152'-1'0,"-150"3"0,299-2 0,0 0 0,0 0 0,-1 0 0,1 0 0,0 1 0,0-1 0,0 1 0,0 0 0,0 0 0,0 0 0,0 0 0,0 1 0,0-1 0,1 1 0,-1 0 0,0 0 0,1 0 0,-1 0 0,1 0 0,-3 4 0,3-2 0,0 1 0,0 0 0,0 0 0,1 0 0,0 0 0,0 0 0,0 0 0,1 0 0,-1 0 0,1 0 0,0 0 0,2 5 0,-2-9 0,5 90 0,17 92 0,-16-153 0,1-1 0,1 0 0,2 0 0,0-1 0,2 0 0,2-1 0,17 29 0,-22-43 0,0-1 0,0 0 0,1-1 0,0 0 0,1-1 0,0 0 0,1 0 0,0-1 0,1-1 0,0 0 0,0-1 0,0 0 0,1-1 0,0 0 0,0-1 0,1-1 0,15 3 0,-14-4 0,138 22 0,-133-23 0,-1-1 0,1-1 0,0 0 0,0-2 0,29-5 0,-45 6 0,0-1 0,0 1 0,0-1 0,0 0 0,0 0 0,0-1 0,0 0 0,-1 1 0,1-2 0,-1 1 0,0 0 0,0-1 0,0 0 0,0 0 0,-1 0 0,0 0 0,1 0 0,-1-1 0,-1 0 0,1 1 0,-1-1 0,0 0 0,0 0 0,0 0 0,1-9 0,0-10 0,0 0 0,-2 0 0,-1 1 0,-4-42 0,0-6 0,4 33 0,-2-1 0,-1 1 0,-3 0 0,0 0 0,-24-71 0,26 101 8,0 0-1,0 0 1,-1 1-1,0 0 1,0 0-1,-1 0 1,0 1-1,0-1 1,-1 1-1,1 1 1,-1-1-1,-1 1 1,1 1-1,-1-1 1,-9-3-1,-5-2-304,0 2 0,0 0 0,-1 1 0,-31-4 0,22 6-6529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42.683"/>
    </inkml:context>
    <inkml:brush xml:id="br0">
      <inkml:brushProperty name="width" value="0.05" units="cm"/>
      <inkml:brushProperty name="height" value="0.05" units="cm"/>
    </inkml:brush>
  </inkml:definitions>
  <inkml:trace contextRef="#ctx0" brushRef="#br0">138 946 24575,'39'-1'0,"66"4"0,-95-1 0,1 0 0,-1 0 0,1 1 0,-1 0 0,0 1 0,-1 0 0,19 10 0,-21-10 0,0 0 0,1 0 0,0-1 0,-1 0 0,1-1 0,1 0 0,-1 0 0,0 0 0,0-1 0,1-1 0,-1 1 0,0-1 0,1-1 0,-1 0 0,0 0 0,1 0 0,-1-1 0,0 0 0,0-1 0,0 0 0,13-6 0,9-8 0,1-1 0,-2-2 0,51-44 0,-24 19 0,-46 38 0,0 0 0,-1-1 0,0 0 0,0 0 0,0-1 0,-2 0 0,1-1 0,-1 0 0,0 0 0,-1 0 0,0-1 0,-1 0 0,0 0 0,-1 0 0,0-1 0,-1 0 0,0 0 0,1-14 0,2-31 0,-3 0 0,-8-104 0,4 151 0,-1 0 0,-1 0 0,0 0 0,0 0 0,-1 0 0,0 1 0,0-1 0,-1 1 0,-7-9 0,-61-78 0,50 68 0,14 18 0,1 0 0,-1 1 0,-1 0 0,1 0 0,-2 1 0,1 0 0,-1 1 0,0 1 0,-1-1 0,1 2 0,-1-1 0,0 2 0,-1 0 0,1 0 0,-1 1 0,0 0 0,0 2 0,1-1 0,-25 1 0,22 1 0,1 1 0,-1 0 0,1 1 0,0 1 0,-1 0 0,1 1 0,1 0 0,-1 1 0,0 1 0,1 0 0,0 1 0,1 0 0,0 1 0,-18 14 0,12-11 0,0 0 0,-38 15 0,-26 16 0,50-23-682,-55 27-1,61-35-6143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08.865"/>
    </inkml:context>
    <inkml:brush xml:id="br0">
      <inkml:brushProperty name="width" value="0.05" units="cm"/>
      <inkml:brushProperty name="height" value="0.05" units="cm"/>
    </inkml:brush>
  </inkml:definitions>
  <inkml:trace contextRef="#ctx0" brushRef="#br0">506 98 24575,'0'-1'0,"0"0"0,-1 1 0,1-1 0,0 0 0,-1 1 0,1-1 0,-1 0 0,1 1 0,-1-1 0,1 0 0,-1 1 0,0-1 0,1 1 0,-1-1 0,0 1 0,1-1 0,-1 1 0,0 0 0,1-1 0,-1 1 0,0 0 0,0 0 0,0-1 0,1 1 0,-1 0 0,-1 0 0,-27-4 0,25 4 0,-15-2 0,1 1 0,-1 1 0,1 1 0,-1 0 0,-33 7 0,40-4 0,0 0 0,1 0 0,-1 1 0,1 1 0,0 0 0,1 0 0,0 1 0,0 0 0,-18 17 0,17-13 0,-16 14 0,1 0 0,2 3 0,-29 39 0,47-60 0,1 1 0,1 0 0,-1 0 0,1 0 0,1 1 0,0-1 0,0 1 0,0 0 0,1 0 0,0 0 0,1 0 0,0 1 0,1-1 0,0 0 0,0 0 0,1 0 0,0 1 0,4 15 0,-1-11 0,0-1 0,1 1 0,0-1 0,1-1 0,1 1 0,0-1 0,0 0 0,1 0 0,1-1 0,0 0 0,1-1 0,-1 0 0,2 0 0,0-1 0,0-1 0,22 14 0,-7-10 0,1-1 0,0-1 0,1-1 0,0-1 0,0-2 0,1-1 0,-1-1 0,1-1 0,37-2 0,-34-1 0,-13 1 0,-1-1 0,1-1 0,-1-1 0,0-1 0,21-5 0,-33 6 0,-1 0 0,0 0 0,0 0 0,0-1 0,0 0 0,-1 0 0,1 0 0,-1-1 0,0 1 0,1-1 0,-2 0 0,1-1 0,0 1 0,-1 0 0,0-1 0,0 0 0,0 0 0,-1 0 0,1 0 0,-1 0 0,2-9 0,2-15 0,-2 0 0,-1-1 0,-1 1 0,-1-1 0,-6-48 0,2-9 0,5-7 0,0 50 0,-1 1 0,-8-55 0,7 95 0,-1 0 0,-1-1 0,1 1 0,0 0 0,-1-1 0,1 1 0,-1 0 0,0 0 0,0 0 0,-1 1 0,1-1 0,0 0 0,-1 1 0,0-1 0,1 1 0,-1 0 0,0 0 0,0 0 0,0 1 0,-1-1 0,1 1 0,0-1 0,0 1 0,-1 0 0,-6-1 0,-9-2 0,-1 1 0,0 0 0,-28 1 0,29 2 0,-106-2-1365,93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13.054"/>
    </inkml:context>
    <inkml:brush xml:id="br0">
      <inkml:brushProperty name="width" value="0.05" units="cm"/>
      <inkml:brushProperty name="height" value="0.05" units="cm"/>
    </inkml:brush>
  </inkml:definitions>
  <inkml:trace contextRef="#ctx0" brushRef="#br0">576 4 24575,'-63'-1'0,"13"0"0,-98 10 0,134-7 0,0 0 0,0 2 0,0 0 0,1 0 0,-1 1 0,1 1 0,0 0 0,0 1 0,1 0 0,0 1 0,-16 13 0,17-8 0,1 0 0,0 1 0,0 0 0,2 0 0,0 1 0,0 0 0,-6 21 0,-2-1 0,8-17 0,0 1 0,1 0 0,1 0 0,1 0 0,1 1 0,0-1 0,2 1 0,0 0 0,2 35 0,1-41 0,1-1 0,0 0 0,1 1 0,1-1 0,0-1 0,1 1 0,0 0 0,1-1 0,0 0 0,1-1 0,0 1 0,1-1 0,0-1 0,1 1 0,12 11 0,-3-7 0,1-1 0,1 0 0,0-2 0,0 0 0,1-1 0,1-2 0,0 0 0,39 11 0,-4-6 0,1-3 0,79 7 0,-97-14 0,0-2 0,0-1 0,0-2 0,1-1 0,70-15 0,-107 16 0,0-1 0,0 1 0,1 0 0,-2-1 0,1 0 0,0 0 0,0 0 0,0-1 0,-1 1 0,1-1 0,-1 0 0,0 0 0,0 0 0,0 0 0,0 0 0,-1-1 0,1 1 0,-1-1 0,0 0 0,0 0 0,0 0 0,1-5 0,0-5 0,0 0 0,-1 0 0,-1 0 0,0 0 0,-2-20 0,2-36 0,5 29 0,-2-1 0,-2 1 0,-2-1 0,-1 1 0,-3-1 0,-16-77 0,11 77 0,6 28 0,0 1 0,-1-1 0,-1 0 0,-7-15 0,10 25 0,0 0 0,0 1 0,0-1 0,-1 1 0,0 0 0,0 0 0,0 0 0,0 0 0,0 0 0,-1 0 0,1 1 0,-1 0 0,1 0 0,-1 0 0,0 0 0,0 0 0,0 1 0,-7-2 0,-196-29 0,184 27-136,1 1-1,-1 1 1,0 1-1,0 1 1,0 1-1,0 1 1,0 1-1,1 1 0,-25 6 1,34-6-6690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1.063"/>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621 119 24575,'0'0'0,"-4"0"0,-4 0 0,-4 0 0,-3 0 0,-6 0 0,-5 0 0,-2 0 0,-7 0 0,-6 4 0,-14 7 0,3 1 0,0 7 0,4 1 0,-1 6 0,7-4 0,5 0 0,7-2 0,8 0 0,4-1 0,6 0 0,5 0 0,3 0 0,2 0 0,2 3 0,1 1 0,0 1 0,7-2 0,5 0 0,3 2 0,-2 0 0,2-4 0,1-1 0,0-6 0,-3 1 0,1-5 0,0 6 0,1-3 0,-3 2 0,1-3 0,4 2 0,2-3 0,5 1 0,4-2 0,-1 1 0,0-1 0,-2 1 0,-2-1 0,1 1 0,4 3 0,-2-3 0,-1-1 0,-1-3 0,-3-2 0,3-2 0,0-2 0,2-3 0,3-6 0,3-3 0,-1 1 0,-3-3 0,-7-1 0,-2 2 0,-6-1 0,-5 0 0,-3-2 0,0-5 0,-2-1 0,4-1 0,-2 1 0,-1-4 0,-1 1 0,6-3 0,0-2 0,-2 0 0,-1 2 0,-2-1 0,-3-3 0,0 3 0,-2-2 0,-4 2 0,-4 6 0,0 3 0,-4 5 0,2 2 0,-2 3 0,-1-4 0,-6-2 0,-2-1 0,-9 2 0,0-1 0,-3-4 0,1 3 0,3-4 0,3 3 0,3 4 0,1 1 0,2 3 0,-3 3 0,0 3 0,-3 1 0,0 3 0,5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2.683"/>
    </inkml:context>
    <inkml:brush xml:id="br0">
      <inkml:brushProperty name="width" value="0.1" units="cm"/>
      <inkml:brushProperty name="height" value="0.1" units="cm"/>
      <inkml:brushProperty name="color" value="#AE198D"/>
      <inkml:brushProperty name="inkEffects" value="galaxy"/>
      <inkml:brushProperty name="anchorX" value="1469.82629"/>
      <inkml:brushProperty name="anchorY" value="1388.15698"/>
      <inkml:brushProperty name="scaleFactor" value="0.5"/>
    </inkml:brush>
  </inkml:definitions>
  <inkml:trace contextRef="#ctx0" brushRef="#br0">138 156 24575,'0'0'0,"-4"0"0,0 4 0,-8 8 0,-3 3 0,-3 8 0,-2 2 0,4 4 0,-1-1 0,5-1 0,2-2 0,5 2 0,2-1 0,1 2 0,2-2 0,1 0 0,-1-3 0,1-1 0,0-1 0,7 3 0,0-1 0,4 0 0,6 3 0,6 3 0,2 3 0,0-5 0,3-2 0,-2-6 0,-1 1 0,2-4 0,-1-5 0,-3-3 0,-1-3 0,-1-3 0,2-2 0,0 0 0,-1-1 0,-1 0 0,0 1 0,2-1 0,0 1 0,-1-1 0,7-6 0,-1-1 0,0-8 0,-3 2 0,-5-3 0,-3 0 0,-1-5 0,-5-4 0,1-5 0,1-14 0,-3 0 0,-3 3 0,-2 4 0,-3 7 0,-1 1 0,2 3 0,0-1 0,-1 1 0,0 3 0,-1 1 0,-1 1 0,-1 2 0,0 1 0,0-4 0,0-4 0,0 0 0,0 1 0,0-2 0,0 1 0,-4 5 0,-4 6 0,-4 2 0,-18 1 0,-7 2 0,-9 4 0,-6 2 0,-1 2 0,-12 2 0,5 1 0,7 0 0,10 1 0,8 0 0,8-1 0,0 0 0,4 1 0,1-1 0,1 0 0,-3 7 0,5 5 0,3 3 0,6 7 0,4-2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4.221"/>
    </inkml:context>
    <inkml:brush xml:id="br0">
      <inkml:brushProperty name="width" value="0.1" units="cm"/>
      <inkml:brushProperty name="height" value="0.1" units="cm"/>
      <inkml:brushProperty name="color" value="#AE198D"/>
      <inkml:brushProperty name="inkEffects" value="galaxy"/>
      <inkml:brushProperty name="anchorX" value="2797.98242"/>
      <inkml:brushProperty name="anchorY" value="2735.0686"/>
      <inkml:brushProperty name="scaleFactor" value="0.5"/>
    </inkml:brush>
  </inkml:definitions>
  <inkml:trace contextRef="#ctx0" brushRef="#br0">254 233 24575,'0'0'0,"-6"0"0,-7 0 0,-3 4 0,-2 3 0,-5 9 0,2 3 0,4 2 0,2 5 0,3 4 0,4 7 0,3-1 0,3 2 0,1-4 0,1 0 0,1-3 0,3-4 0,5 1 0,3-5 0,7 1 0,7-1 0,4-5 0,1-1 0,-5-1 0,-3-3 0,-3 0 0,0-3 0,2-3 0,4 5 0,4-1 0,15-2 0,3-2 0,5-3 0,11-2 0,-6 0 0,12-2 0,-8 0 0,-8-1 0,-7 1 0,-9-1 0,-7-3 0,-6-4 0,-3-4 0,-3 1 0,-5-2 0,0-10 0,-4-1 0,-3-9 0,-3-4 0,-1 1 0,-3-1 0,0-3 0,0 2 0,-1 1 0,1 3 0,-1 5 0,1 3 0,-4 3 0,-8-2 0,0-2 0,1 0 0,-2 2 0,-1-3 0,-1 1 0,-2 2 0,-1 6 0,-9-3 0,-3 1 0,-6 5 0,2 3 0,-1 2 0,3-2 0,3 3 0,4 3 0,-6 1 0,-2-1 0,2 2 0,-2-3 0,2 1 0,3 1 0,-8 2 0,-3 1 0,3 1 0,2 2 0,1 0 0,0 0 0,2 4 0,3 0 0,4 4 0,5 3 0,-2 7 0,-2 11 0,-5 1 0,-3 12 0,0 2 0,2-2 0,7-5 0,5-5 0,7-1 0,5-7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2"/>
    </inkml:context>
    <inkml:brush xml:id="br0">
      <inkml:brushProperty name="width" value="0.05" units="cm"/>
      <inkml:brushProperty name="height" value="0.05" units="cm"/>
    </inkml:brush>
  </inkml:definitions>
  <inkml:trace contextRef="#ctx0" brushRef="#br0">599 0 24575,'-60'1'0,"-106"13"0,138-9 0,0 1 0,0 2 0,1 0 0,1 2 0,-50 25 0,63-28 0,-1 1 0,1 1 0,0 0 0,1 1 0,0 0 0,-17 18 0,24-20 0,-1 0 0,1 0 0,0 0 0,0 0 0,1 1 0,0 0 0,1 0 0,0 0 0,0 0 0,1 1 0,-2 16 0,2-13 0,0 0 0,1 0 0,1 0 0,0 0 0,1 0 0,0-1 0,1 1 0,1 0 0,0-1 0,0 1 0,2-1 0,-1 0 0,1 0 0,1 0 0,8 12 0,-13-22-87,1 0 0,-1-1 0,1 1 0,-1-1 0,1 1 0,0-1 0,-1 1 0,1-1 0,0 0 1,0 0-1,0 0 0,3 1 0,83 28-4557,12-6 3400,9-2 71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3"/>
    </inkml:context>
    <inkml:brush xml:id="br0">
      <inkml:brushProperty name="width" value="0.05" units="cm"/>
      <inkml:brushProperty name="height" value="0.05" units="cm"/>
    </inkml:brush>
  </inkml:definitions>
  <inkml:trace contextRef="#ctx0" brushRef="#br0">410 3 24575,'56'0'0,"-30"-2"0,0 1 0,-1 1 0,1 2 0,-1 0 0,0 2 0,1 1 0,-1 1 0,23 9 0,-43-13 0,0 1 0,0 0 0,-1 1 0,0-1 0,0 1 0,0 0 0,0 0 0,0 0 0,5 9 0,27 48 0,-26-42 0,-5-8 0,0-1 0,-1 1 0,-1 0 0,1 1 0,-2-1 0,0 1 0,0-1 0,-1 17 0,0-7 0,-2-1 0,0 1 0,-8 39 0,6-50 0,-1-1 0,0 1 0,0-1 0,-1 0 0,0 0 0,-1 0 0,0-1 0,0 1 0,-1-1 0,0-1 0,0 1 0,-1-1 0,1-1 0,-2 0 0,1 0 0,-1 0 0,0-1 0,0 0 0,-14 5 0,-13 4 0,-1-1 0,-1-2 0,-67 11 0,40-15 0,-1-3 0,0-2 0,-73-9 0,131 6-97,1 1-1,-1-1 1,0-1-1,0 0 1,1 0-1,-1 0 1,1-1-1,-1 0 1,1-1-1,0 1 1,0-2-1,1 1 0,-11-9 1,-2-5-6729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4"/>
    </inkml:context>
    <inkml:brush xml:id="br0">
      <inkml:brushProperty name="width" value="0.05" units="cm"/>
      <inkml:brushProperty name="height" value="0.05" units="cm"/>
    </inkml:brush>
  </inkml:definitions>
  <inkml:trace contextRef="#ctx0" brushRef="#br0">252 62 24575,'-14'2'0,"1"1"0,-1 0 0,1 1 0,0 1 0,0 0 0,0 0 0,0 2 0,1-1 0,0 2 0,1-1 0,0 2 0,-19 17 0,22-17 0,1 0 0,1 1 0,0-1 0,0 2 0,1-1 0,0 0 0,1 1 0,0 0 0,0 0 0,2 0 0,-1 1 0,0 12 0,-2 22 0,3 77 0,3-93 0,-1-22 0,0 0 0,1 1 0,0-1 0,1 0 0,-1 0 0,2 0 0,-1 0 0,1 0 0,0-1 0,1 1 0,0-1 0,0 0 0,0 0 0,1 0 0,8 9 0,-1-5 0,0-1 0,0 0 0,1 0 0,0-1 0,1-1 0,0 0 0,17 6 0,3-2 0,2-1 0,-1-1 0,1-2 0,47 4 0,-67-10 0,39 4 0,-1-2 0,77-5 0,-128 1 0,-1 0 0,1 0 0,0 0 0,0-1 0,-1 1 0,1-1 0,0 1 0,-1-1 0,1 0 0,-1 0 0,1 0 0,-1 0 0,1 0 0,-1-1 0,0 1 0,1-1 0,-1 0 0,0 1 0,0-1 0,0 0 0,0 0 0,-1 0 0,1-1 0,-1 1 0,1 0 0,-1-1 0,2-2 0,-1-4 0,-1 1 0,1-1 0,-2 0 0,1 0 0,-1 0 0,-2-17 0,2 22 0,-3-16 0,0 0 0,-2 0 0,0 0 0,-1 1 0,-1 0 0,-18-35 0,6 12 0,13 24 0,0 0 0,1-1 0,1 0 0,-2-34 0,4 35 0,0 0 0,-2-1 0,0 1 0,-12-33 0,10 41 0,-1 0 0,-1 0 0,1 1 0,-2-1 0,1 2 0,-1-1 0,-19-12 0,2-1 0,17 14 0,-1 0 0,0 1 0,-1 0 0,0 0 0,0 1 0,-1 0 0,1 1 0,-1 1 0,0 0 0,-19-4 0,1 4 0,0 1 0,0 1 0,-41 4 0,-15 3-1365,65 0-5461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5"/>
    </inkml:context>
    <inkml:brush xml:id="br0">
      <inkml:brushProperty name="width" value="0.05" units="cm"/>
      <inkml:brushProperty name="height" value="0.05" units="cm"/>
    </inkml:brush>
  </inkml:definitions>
  <inkml:trace contextRef="#ctx0" brushRef="#br0">504 23 24575,'0'-1'0,"0"0"0,-1 0 0,1 1 0,0-1 0,-1 0 0,1 1 0,0-1 0,-1 0 0,1 1 0,-1-1 0,1 1 0,-1-1 0,1 0 0,-1 1 0,1-1 0,-1 1 0,1 0 0,-1-1 0,0 1 0,1-1 0,-1 1 0,0 0 0,0 0 0,1-1 0,-1 1 0,0 0 0,1 0 0,-2 0 0,-28-4 0,27 4 0,-29-2 0,-1 1 0,1 2 0,0 1 0,0 2 0,-60 14 0,79-14 0,0 1 0,1 0 0,0 0 0,0 2 0,0-1 0,1 1 0,-16 13 0,20-14 0,0 0 0,1 1 0,0 0 0,1 0 0,-1 0 0,1 1 0,1-1 0,0 1 0,0 1 0,0-1 0,1 0 0,-3 12 0,-1 8 0,1 0 0,2 1 0,1 0 0,1-1 0,1 1 0,5 39 0,-3-55 0,1-1 0,0 1 0,1-1 0,1 0 0,0 0 0,0 0 0,1 0 0,1-1 0,0 1 0,0-1 0,1-1 0,1 1 0,-1-1 0,2-1 0,-1 0 0,18 15 0,-8-12 0,0 0 0,0-1 0,2-1 0,-1-1 0,1 0 0,0-2 0,1 0 0,23 4 0,13-2 0,103 4 0,-89-9 0,-1 1 0,132-9 0,-198 4 0,-1-1 0,0 0 0,0 0 0,0 0 0,0 0 0,0 0 0,0-1 0,0 1 0,-1-1 0,1 0 0,-1 1 0,1-1 0,-1-1 0,1 1 0,-1 0 0,0 0 0,0-1 0,0 0 0,0 1 0,-1-1 0,1 0 0,-1 0 0,1 0 0,-1 0 0,0 0 0,0 0 0,-1 0 0,1 0 0,-1 0 0,1-6 0,1-11 0,-2 0 0,0 0 0,-6-38 0,3 31 0,2 17 0,-1-1 0,0 1 0,-1-1 0,0 1 0,-1 0 0,0 0 0,-1 0 0,0 1 0,-7-11 0,-9-9 0,-35-39 0,39 50 0,1-1 0,0 0 0,2-1 0,0-1 0,-11-24 0,20 34 8,-1 0-1,0 0 1,0 1-1,-1 0 1,-1 0-1,1 1 1,-2 0-1,1 0 1,-1 1-1,0 0 1,-1 1-1,0 0 1,0 0-1,-1 1 1,-15-7-1,5 5-193,0 1 1,0 0-1,-1 2 0,0 1 1,0 0-1,0 1 1,-34 1-1,35 3-6640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6"/>
    </inkml:context>
    <inkml:brush xml:id="br0">
      <inkml:brushProperty name="width" value="0.05" units="cm"/>
      <inkml:brushProperty name="height" value="0.05" units="cm"/>
    </inkml:brush>
  </inkml:definitions>
  <inkml:trace contextRef="#ctx0" brushRef="#br0">530 2 24575,'-152'-1'0,"-150"3"0,299-2 0,0 0 0,0 0 0,-1 0 0,1 0 0,0 1 0,0-1 0,0 1 0,0 0 0,0 0 0,0 0 0,0 0 0,0 1 0,0-1 0,1 1 0,-1 0 0,0 0 0,1 0 0,-1 0 0,1 0 0,-3 4 0,3-2 0,0 1 0,0 0 0,0 0 0,1 0 0,0 0 0,0 0 0,0 0 0,1 0 0,-1 0 0,1 0 0,0 0 0,2 5 0,-2-9 0,5 90 0,17 92 0,-16-153 0,1-1 0,1 0 0,2 0 0,0-1 0,2 0 0,2-1 0,17 29 0,-22-43 0,0-1 0,0 0 0,1-1 0,0 0 0,1-1 0,0 0 0,1 0 0,0-1 0,1-1 0,0 0 0,0-1 0,0 0 0,1-1 0,0 0 0,0-1 0,1-1 0,15 3 0,-14-4 0,138 22 0,-133-23 0,-1-1 0,1-1 0,0 0 0,0-2 0,29-5 0,-45 6 0,0-1 0,0 1 0,0-1 0,0 0 0,0 0 0,0-1 0,0 0 0,-1 1 0,1-2 0,-1 1 0,0 0 0,0-1 0,0 0 0,0 0 0,-1 0 0,0 0 0,1 0 0,-1-1 0,-1 0 0,1 1 0,-1-1 0,0 0 0,0 0 0,0 0 0,1-9 0,0-10 0,0 0 0,-2 0 0,-1 1 0,-4-42 0,0-6 0,4 33 0,-2-1 0,-1 1 0,-3 0 0,0 0 0,-24-71 0,26 101 8,0 0-1,0 0 1,-1 1-1,0 0 1,0 0-1,-1 0 1,0 1-1,0-1 1,-1 1-1,1 1 1,-1-1-1,-1 1 1,1 1-1,-1-1 1,-9-3-1,-5-2-304,0 2 0,0 0 0,-1 1 0,-31-4 0,22 6-6529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5:45.993"/>
    </inkml:context>
    <inkml:brush xml:id="br0">
      <inkml:brushProperty name="width" value="0.05" units="cm"/>
      <inkml:brushProperty name="height" value="0.05" units="cm"/>
    </inkml:brush>
  </inkml:definitions>
  <inkml:trace contextRef="#ctx0" brushRef="#br0">427 28 24575,'-14'-1'0,"0"1"0,1 1 0,-1 0 0,0 1 0,1 0 0,0 1 0,-1 1 0,1 0 0,0 1 0,1 0 0,-1 1 0,1 0 0,0 1 0,1 0 0,0 1 0,0 1 0,0 0 0,-15 17 0,-15 16 0,18-19 0,2 0 0,-22 30 0,37-44 0,1-1 0,0 1 0,0 0 0,1 1 0,0-1 0,1 1 0,-1 0 0,2 0 0,0 0 0,-2 18 0,4-15 0,0-1 0,1 0 0,1 1 0,0-1 0,0 0 0,1 0 0,1 0 0,0 0 0,1-1 0,0 0 0,0 0 0,1 0 0,11 14 0,2 0 0,2 0 0,1-1 0,49 41 0,-63-59 0,1 0 0,0-1 0,0 0 0,1 0 0,-1-1 0,1 0 0,0 0 0,0-1 0,15 2 0,14 1 0,45 1 0,-56-5 0,-10-1 0,1-1 0,0-1 0,-1 0 0,1-2 0,-1 0 0,0-1 0,0-1 0,32-13 0,-20 4 0,0-1 0,0-2 0,-2-1 0,26-22 0,-47 35 0,18-14 0,0-1 0,-2 0 0,33-37 0,-50 49 0,0-1 0,0 0 0,0 0 0,-2-1 0,1 1 0,-1-1 0,0 0 0,-1-1 0,0 1 0,-1 0 0,0-1 0,0 1 0,-1-1 0,-1-11 0,0 3 0,-2 0 0,0 0 0,-1 1 0,-1-1 0,-1 0 0,-1 1 0,0 0 0,-1 1 0,-1-1 0,-1 1 0,0 1 0,-1 0 0,-1 0 0,-1 1 0,0 0 0,-1 1 0,-21-19 0,28 29 2,-1 0 1,1 1-1,-1 0 0,0 0 0,0 0 0,0 1 0,0 0 0,0 0 1,0 0-1,-1 1 0,-10 0 0,-13 0-52,-46 6 1,11-1-1243,46-4-5534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7"/>
    </inkml:context>
    <inkml:brush xml:id="br0">
      <inkml:brushProperty name="width" value="0.05" units="cm"/>
      <inkml:brushProperty name="height" value="0.05" units="cm"/>
    </inkml:brush>
  </inkml:definitions>
  <inkml:trace contextRef="#ctx0" brushRef="#br0">506 98 24575,'0'-1'0,"0"0"0,-1 1 0,1-1 0,0 0 0,-1 1 0,1-1 0,-1 0 0,1 1 0,-1-1 0,1 0 0,-1 1 0,0-1 0,1 1 0,-1-1 0,0 1 0,1-1 0,-1 1 0,0 0 0,1-1 0,-1 1 0,0 0 0,0 0 0,0-1 0,1 1 0,-1 0 0,-1 0 0,-27-4 0,25 4 0,-15-2 0,1 1 0,-1 1 0,1 1 0,-1 0 0,-33 7 0,40-4 0,0 0 0,1 0 0,-1 1 0,1 1 0,0 0 0,1 0 0,0 1 0,0 0 0,-18 17 0,17-13 0,-16 14 0,1 0 0,2 3 0,-29 39 0,47-60 0,1 1 0,1 0 0,-1 0 0,1 0 0,1 1 0,0-1 0,0 1 0,0 0 0,1 0 0,0 0 0,1 0 0,0 1 0,1-1 0,0 0 0,0 0 0,1 0 0,0 1 0,4 15 0,-1-11 0,0-1 0,1 1 0,0-1 0,1-1 0,1 1 0,0-1 0,0 0 0,1 0 0,1-1 0,0 0 0,1-1 0,-1 0 0,2 0 0,0-1 0,0-1 0,22 14 0,-7-10 0,1-1 0,0-1 0,1-1 0,0-1 0,0-2 0,1-1 0,-1-1 0,1-1 0,37-2 0,-34-1 0,-13 1 0,-1-1 0,1-1 0,-1-1 0,0-1 0,21-5 0,-33 6 0,-1 0 0,0 0 0,0 0 0,0-1 0,0 0 0,-1 0 0,1 0 0,-1-1 0,0 1 0,1-1 0,-2 0 0,1-1 0,0 1 0,-1 0 0,0-1 0,0 0 0,0 0 0,-1 0 0,1 0 0,-1 0 0,2-9 0,2-15 0,-2 0 0,-1-1 0,-1 1 0,-1-1 0,-6-48 0,2-9 0,5-7 0,0 50 0,-1 1 0,-8-55 0,7 95 0,-1 0 0,-1-1 0,1 1 0,0 0 0,-1-1 0,1 1 0,-1 0 0,0 0 0,0 0 0,-1 1 0,1-1 0,0 0 0,-1 1 0,0-1 0,1 1 0,-1 0 0,0 0 0,0 0 0,0 1 0,-1-1 0,1 1 0,0-1 0,0 1 0,-1 0 0,-6-1 0,-9-2 0,-1 1 0,0 0 0,-28 1 0,29 2 0,-106-2-1365,93 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9T12:51:29.518"/>
    </inkml:context>
    <inkml:brush xml:id="br0">
      <inkml:brushProperty name="width" value="0.05" units="cm"/>
      <inkml:brushProperty name="height" value="0.05" units="cm"/>
    </inkml:brush>
  </inkml:definitions>
  <inkml:trace contextRef="#ctx0" brushRef="#br0">576 4 24575,'-63'-1'0,"13"0"0,-98 10 0,134-7 0,0 0 0,0 2 0,0 0 0,1 0 0,-1 1 0,1 1 0,0 0 0,0 1 0,1 0 0,0 1 0,-16 13 0,17-8 0,1 0 0,0 1 0,0 0 0,2 0 0,0 1 0,0 0 0,-6 21 0,-2-1 0,8-17 0,0 1 0,1 0 0,1 0 0,1 0 0,1 1 0,0-1 0,2 1 0,0 0 0,2 35 0,1-41 0,1-1 0,0 0 0,1 1 0,1-1 0,0-1 0,1 1 0,0 0 0,1-1 0,0 0 0,1-1 0,0 1 0,1-1 0,0-1 0,1 1 0,12 11 0,-3-7 0,1-1 0,1 0 0,0-2 0,0 0 0,1-1 0,1-2 0,0 0 0,39 11 0,-4-6 0,1-3 0,79 7 0,-97-14 0,0-2 0,0-1 0,0-2 0,1-1 0,70-15 0,-107 16 0,0-1 0,0 1 0,1 0 0,-2-1 0,1 0 0,0 0 0,0 0 0,0-1 0,-1 1 0,1-1 0,-1 0 0,0 0 0,0 0 0,0 0 0,0 0 0,-1-1 0,1 1 0,-1-1 0,0 0 0,0 0 0,0 0 0,1-5 0,0-5 0,0 0 0,-1 0 0,-1 0 0,0 0 0,-2-20 0,2-36 0,5 29 0,-2-1 0,-2 1 0,-2-1 0,-1 1 0,-3-1 0,-16-77 0,11 77 0,6 28 0,0 1 0,-1-1 0,-1 0 0,-7-15 0,10 25 0,0 0 0,0 1 0,0-1 0,-1 1 0,0 0 0,0 0 0,0 0 0,0 0 0,0 0 0,-1 0 0,1 1 0,-1 0 0,1 0 0,-1 0 0,0 0 0,0 0 0,0 1 0,-7-2 0,-196-29 0,184 27-136,1 1-1,-1 1 1,0 1-1,0 1 1,0 1-1,0 1 1,0 1-1,1 1 0,-25 6 1,34-6-6690</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10-31T10:23:43.788"/>
    </inkml:context>
    <inkml:brush xml:id="br0">
      <inkml:brushProperty name="width" value="0.05292" units="cm"/>
      <inkml:brushProperty name="height" value="0.05292" units="cm"/>
      <inkml:brushProperty name="color" value="#FF0000"/>
    </inkml:brush>
  </inkml:definitions>
  <inkml:trace contextRef="#ctx0" brushRef="#br0">9657 11867 0,'0'26'94,"14"-13"-79,-1-13-15,13 53 16,1-26-16,12 26 47,-39-40-31,27-13-1,-14 13 1,13 0-16,1 0 15,-14-13 17,0 14-17,1-14 1,-1 0 31,0-40 62,0 27-93,-13 0-1,14-14 1,-1 1-16,0 12 16,-13-12-1,26-14 17,-12 27-1,-14-13-16,13 12-15,0-12 16,0 13 15,-13-27-15,0 27 0,14-14-1</inkml:trace>
  <inkml:trace contextRef="#ctx0" brushRef="#br0" timeOffset="56904.2">21127 6959 0</inkml:trace>
  <inkml:trace contextRef="#ctx0" brushRef="#br0" timeOffset="61320.71">8109 10425 0,'0'26'47,"0"-13"-31,0 80-1,-13 79 1,0-27 0,13-78-1,-26 25-15,-1 14 16,1-27-1,-14 27 1,40-79-16,0 12 16,0 27-1,0-26 1,0-27 0,0 14 140,26-27-141,54 0 1,26 0 0,-40 0-16,66 0 15,14 0 1,-80 0 15,132 0-15,-118 0-16,-28 0 15,94 0 1,-93 0 0,145 0-1,-171 0-15,171 0 32,-145 0-17,0 0 1,-40 0-1,1 0 1,-1 0 0,-13-13-1,13 13 1,40-14 0,-40 14-1,0 0 1,14 0-16,12-13 15,-25 13-15,-1 0 16,53-13 15,-53 13 63,14 0-78,145-27 15,-133 27-15,-39-13-1,0 0 63,0 0-62,0 0 0,0-14-1,0 14 1,0-53 15,0 39-31,0 14 16,0-80-1,0 54-15,0 12 16,0 14 0,0-80-1,0 27 1,14 0-1,-14 0 1,0 13 0,0 13-1,0 14 1,0-40 0,0 13 15,0 40-16,0-1 1,0 1 0</inkml:trace>
  <inkml:trace contextRef="#ctx0" brushRef="#br0" timeOffset="161408.94">8744 7633 0,'-26'0'110,"0"-13"-95,-41 13 1,1 0 0,-26 0-1,12 0 17,27 0-1,14 0-16,12 26-15,-26 1 16,40-1 0,-40 1-16,27-1 15,-1-26 1,1 40 0,-14 26 30,14-39-30,12-14-16,14 0 16,-13 40-1,0-27 1,0 41 0,0-28-1,13 14 1,0-26-1,0 39 1,0-40 0,0 14-1,0-14 1,26 14 0,-26-27-16,40 14 15,-27 12 1,0-12-16,0-14 15,27 27 1,-14-14 0,80 40-1,-92-66 1,-1 14-16,13-14 16,1 26-16,12-13 15,94 40 1,-120-53-16,40 0 15,79 27 1,-13-14 0,53-13 15,-79 13 0,-54-13 0,-12 0 1,79-79-1,-93 66-15,13-27-1,27-40 1,27 1 15,-67 53-15,13-40-1,14 13 1,0-40 0,-27 40-1,-13 40 1,0 0-16,40-54 15,-40 41 1,13 0-16,-13 12 16,0 1-1,0-93 17,0 67-32,0 12 15,-27-79 1,27 80-16,0 13 15,-13-40 1,-13 0 15,13 13-31,-1 0 16,1 27 0,0 13-16,-14-66 15,-12 40 1,-1 12 15,-26-12-15,-40-1-1,66 27 1,14-13-16,-40 13 16,13 0-1,-13 0 1,-14 0-1,54 0 1,13 0-16,-93 40 16,40-40-1,39 0 1,-13 0 0,27 13-1,-53 14 1,13 12-1,0-26 1,-13 27-16,40-27 16,-67 54-1,80-54 1,0 0 0,-40 53-1,26-53 1,-26 67-1,40-80-15,-13 66 16,-1-53 0,-26 40 15,40-53 94,0 0-109</inkml:trace>
  <inkml:trace contextRef="#ctx0" brushRef="#br0" timeOffset="169435.76">4167 5398 0,'0'13'47,"13"40"-32,-13 13 1,0 79 0,0-131-16,0 118 15,0 93 1,0-199-1,0 40-15,0-52 16,0-14 47,0-67-32</inkml:trace>
  <inkml:trace contextRef="#ctx0" brushRef="#br0" timeOffset="170637.72">4207 5371 0,'0'0'0,"13"0"16,66 53 15,-52 13-15,-1 0-1,14 67 1,-27-94 0,14 14-1,-14-26 1,0-27 78,27-53-79,0 0 1,-1-27-1,27 14 1,-39 27 0,-27 12-16,13-65 47,-13 52-1,0 27-30,0-1-16,13 41 125,-13 171-94,-13 27 1,0-93-17,13-105-15,0 13 16,0-27 46,0-26 48,0-40-95</inkml:trace>
  <inkml:trace contextRef="#ctx0" brushRef="#br0" timeOffset="171312.15">4802 5675 0,'13'40'47,"-13"39"-31,0-12-16,0-41 15,0 93 1,14-106-1,-14 27 17,13-14-32,27 14 31,-27-40 16,40-13-32,-40 0 1,40-27 0,-27-13-1,-12 40-15,12 0 16,-26-14-16,0 1 16,0-1-1,0-12 1</inkml:trace>
  <inkml:trace contextRef="#ctx0" brushRef="#br0" timeOffset="171813.33">5067 5834 0,'0'27'63,"0"25"-48,0-12-15,0 39 32,0-52-17,13-14 1,-13 0-16,13 1 47,67-14-16,-54-53-15,14 26-16,-1-39 31,-25 13-15,-1 40-16,-13-40 15</inkml:trace>
  <inkml:trace contextRef="#ctx0" brushRef="#br0" timeOffset="172350.45">5305 5490 0,'0'40'47,"-13"52"-31,13-65-16,0 52 15,0 1 1,-14 25 0,14-12-1,0-67-15,0 1 32,0-14 14,27-13-30,-1 0 0,93 0 15,14-79-15,-107 26-1,1 13 1,-1-52-1,-26 65-15</inkml:trace>
  <inkml:trace contextRef="#ctx0" brushRef="#br0" timeOffset="172762.07">5675 5411 0,'0'132'46,"-26"159"-30,26-198 15,-13-1-15,-1-79-16,1 1 94,13-54-63</inkml:trace>
  <inkml:trace contextRef="#ctx0" brushRef="#br0" timeOffset="173202.65">5477 5689 0,'66'0'62,"-26"0"-46,39 13-16,27 13 47,-93-26-32</inkml:trace>
  <inkml:trace contextRef="#ctx0" brushRef="#br0" timeOffset="173912.83">5861 5702 0,'0'0'0,"0"26"16,13 14-1,-13 66 1,0-40 0,0-40-16,0 40 15,0-52 17,0-1-17,0-66 63</inkml:trace>
  <inkml:trace contextRef="#ctx0" brushRef="#br0" timeOffset="174293.96">5887 5569 0,'0'-13'15,"13"13"95</inkml:trace>
  <inkml:trace contextRef="#ctx0" brushRef="#br0" timeOffset="174835.73">6482 5305 0,'0'0'0,"0"106"16,0 66 0,-26 66-1,26-146 1,0-52-1,0 0 1,0-27 31,26-13 0</inkml:trace>
  <inkml:trace contextRef="#ctx0" brushRef="#br0" timeOffset="175334.79">6892 5345 0,'14'39'32,"-1"1"-32,-13 53 15,13 39 1,0-40 0,-13 80-1,0-105 1,0-28-1,0-65 95</inkml:trace>
  <inkml:trace contextRef="#ctx0" brushRef="#br0" timeOffset="175860.56">6562 5675 0,'53'0'0,"0"14"16,26-14 31,-39 13 0,-27-13-47,-13 13 0,13-13 15,0 0 1,0 0 0</inkml:trace>
  <inkml:trace contextRef="#ctx0" brushRef="#br0" timeOffset="176705.76">6945 5741 0,'40'0'0,"13"27"31,-13-27-15,-27 0-16,0 0 15,27 0 1,13 0 15,-40 0-31,0 0 31,0 0-15,14-40 0,-27 14 15,13 26-16,-13-13 48,-40 13-32,27 0-15,-40 0-1,14 26 1,39 27 0,0 0-1,0-40 1,13 53 0,53-26 30,13 0-30,-39-40 0,0 0-1,-14 0-15,-13 0 0,14-14 47,-14-12-31,-13 13-16,0-1 0</inkml:trace>
  <inkml:trace contextRef="#ctx0" brushRef="#br0" timeOffset="177509.73">7673 5781 0,'0'-13'31,"-53"13"-15,-66 119 15,106-119-31,-14 53 16,14-27-1,13 14 32,0-27 0,53-13-16,119 0 1,-66-13-17,-80 0 1,-13 0 0,-13-1-1,0-25 1,0 25-16,-66-65 31,53 66 16,-13 13-16,12 0 47</inkml:trace>
  <inkml:trace contextRef="#ctx0" brushRef="#br0" timeOffset="178465.83">7686 5847 0,'0'14'15,"53"-1"16,0 66-15,13-13 0,-39-39-1,39-1 1,-40-26 0,1 0-16,-27 13 15,13-13 16,13 0-15,-12-39 0,-14-1 15,0 27 16,13 26 47,13 27-79,-13-40 1,14 0-1,-14 0 1,27 0 0,-14 0-1,-12 0 1,12 0 0,0-27-1,-26-26 32,-26-13-16,13 53-31,0 13 78,-80 26-46,53 1-32,40-14 15,-13-13 1,0 13 31,0 1-16</inkml:trace>
  <inkml:trace contextRef="#ctx0" brushRef="#br0" timeOffset="179249.17">8215 5940 0,'0'0'0,"14"-13"32,-1 13-17,-13-14 1,13-25 0,0 26-16,-13-27 15,27-79 16,-27 66-15,0-13 0,0 52-1,13-65 1,0 92 93,-13 80-93,0-40 0,0-13-16,0 105 15,13-26 1,1-79-16,12-1 15,-13-12 1,1-27 0,12 13 15,0-13-15,1 0-1,-14 0 16,0-13-15,-13-27 0</inkml:trace>
  <inkml:trace contextRef="#ctx0" brushRef="#br0" timeOffset="180199.86">4934 7302 0,'67'-52'63,"25"-1"-48,-12-66 1,25-27 0,-25 53-1,-27 1 1,-40 65 0,-13 1-1,26 52 63,67 186-46,-53-133-32,-27-12 15,80 52 1,-27-40-1,-66-66 48,-53-92-32,40 52-15</inkml:trace>
  <inkml:trace contextRef="#ctx0" brushRef="#br0" timeOffset="180675.81">5265 6932 0,'106'0'31,"-40"13"-15,27 1-1,-40-14 1,66 0 0,-106 0-1,0 0 1</inkml:trace>
  <inkml:trace contextRef="#ctx0" brushRef="#br0" timeOffset="181059.95">5940 6720 0,'13'0'31,"-13"67"-15,27 65 0,-27 53-1,0-145 1,0-14-1,0 14 1,0-27 31,-14-13-16,14-40-15</inkml:trace>
  <inkml:trace contextRef="#ctx0" brushRef="#br0" timeOffset="181447.43">5887 7038 0,'79'0'62,"-65"0"-46,78 0-1,-26 0 1,-39 0 0,-14-13-1,0-1 17,14-25-17,-1 12-15</inkml:trace>
  <inkml:trace contextRef="#ctx0" brushRef="#br0" timeOffset="181775.86">6376 6800 0,'0'13'47,"0"119"-16,0-39-31,0-14 16,-13 14-1,13-53 16,-13-40 32</inkml:trace>
  <inkml:trace contextRef="#ctx0" brushRef="#br0" timeOffset="182153.64">6231 7025 0,'40'-14'31,"118"14"1,-65 0-17,79 0 1,-146 0-1,-12 0 32,-28 0-15</inkml:trace>
  <inkml:trace contextRef="#ctx0" brushRef="#br0" timeOffset="182823.81">6548 7011 0,'14'0'0,"-28"0"0,94 0 31,-54 0-31,1 0 16,26 0 15,-27 0-15,-13 0-16,1 0 31,-1-13-15,-13 0-1,0 0 32,0-14-15,-27 27 14,-26 40-14,40 26-32,0-26 15,13 0 17,0-27-32,0 0 15,0 0 1,0 0-1,79-13 32,-26 0-31,-13 0 0,-27 0-1,27-26-15,-40-27 16</inkml:trace>
  <inkml:trace contextRef="#ctx0" brushRef="#br0" timeOffset="183445.97">6945 6932 0,'0'146'47,"14"-54"-31,-1-39-1,0-26 1,13-54 62,14-92-47,-13 106-31,-14 13 16,0-13-1,0 26 48,1 119-32,-1-105-15,-13 12-1,26-92 95,27-39-110</inkml:trace>
  <inkml:trace contextRef="#ctx0" brushRef="#br0" timeOffset="183827.44">7382 6787 0,'53'79'47,"-27"0"-32,-26 1-15,13-54 16,1 40-1,-14-52 1,0-1 0,-53-40 62,26 14-78</inkml:trace>
  <inkml:trace contextRef="#ctx0" brushRef="#br0" timeOffset="184132.8">7355 6998 0,'0'-13'31,"14"13"-15,78 0 15,14 0-15,-66 0-16,39 0 31,-26 0-16</inkml:trace>
  <inkml:trace contextRef="#ctx0" brushRef="#br0" timeOffset="184419.31">7739 6985 0,'27'66'32,"-14"14"-17,-13-28 1,13-38-1,-13-41 48</inkml:trace>
  <inkml:trace contextRef="#ctx0" brushRef="#br0" timeOffset="184628.11">7818 6826 0</inkml:trace>
  <inkml:trace contextRef="#ctx0" brushRef="#br0" timeOffset="185892.03">8030 7038 0,'0'26'47,"0"41"-31,66 52 31,-26-106-32,-27-13 1,0 0 15,67-13-15,-67-27-1,0-13 1,0 40 0,1 0 15,-14-40 16,-66 26-16,52 27-31,-39 0 16,27 0-1,26 13 1,-27-13-1,14 14 32</inkml:trace>
  <inkml:trace contextRef="#ctx0" brushRef="#br0" timeOffset="186774.37">8427 6972 0,'0'0'0,"13"26"32,-13 1-17,13 105 1,-13-119 15,14-39 94,25-80-94,-25 93-31,12-1 16,14-12 0,-27 26-1,0 0 1,0 0 15,1 0-15,12 0-1,1 106 1,-14-53 15,0-40-15,-39-13 78,12 0-79,1 0 1</inkml:trace>
  <inkml:trace contextRef="#ctx0" brushRef="#br0" timeOffset="-133698.92">8625 6681 0,'14'-27'31,"-1"27"-15,13 0 0,67 14-1,66 38 1,-133-52-1,54 53-15,-28-26 32,28 39-17,-1 27 1,-52-93 0,-14 26-1,13 14 1,-12-14-1,25 1 1,-12 39-16,52 40 47,-52-67-31,-14 1-1,13 26 1,14 13-1,-27-52 1,0 39 0,1-26-1,25 39 1,-39-39 0,0 0-16,27-27 15,-1 93 1,14 39-1,-14-92 1,-26-27-16,14 27 31,25 53-15,-12-53 15,12 27-15,-39-67-16,14 13 0,12 27 31,14 26-15,-27-65-1,40 52 1,-27-13 0,27 39-1,-26-39 1,-1-26 15,14 26-15,-27-27-1,0 1 1,40 65 0,27-39-1,-54-40-15,14 1 16,13 12-1,-27-26 1,-26-13 140,0-53-140,27 26 0</inkml:trace>
  <inkml:trace contextRef="#ctx0" brushRef="#br0" timeOffset="-132720.78">10517 8969 0,'-13'14'47,"13"25"-31,0 54 0,0-53-1,0-27 1,0 13-1,26-12 1,-12-1 0,-1-13-1,-13 13 1,0 0 156,-53 27-157,-53-14 1,0-26 0,53 27-1,-79-1 1,119-26-16,0 0 16</inkml:trace>
  <inkml:trace contextRef="#ctx0" brushRef="#br0" timeOffset="-126889.52">8718 6509 0,'13'0'78,"53"-13"-46,159-54-1,-198 67-16,118-13 1,-12 13 0,-54 0 15,-26 0-15,0 0-1,-14 0 1,-25 0-1,25 0 1,28 0 0,-28 0-1,1 0-15,-14 27 16,27-27 0,0 26-1,0-26 1,13 27-1,0-27 1,27 26 0,-53-13-1,-14-13 1,14 0-16,13 13 16,-14-13-1,-12 0 1,-1 0-1,-12 0 1,-1 0 0,0 0-16,-13 14 15,53-14 1,26 39 15,-52-12-15,-14-27-16,0 0 31,0 0-15</inkml:trace>
  <inkml:trace contextRef="#ctx0" brushRef="#br0" timeOffset="-126033.41">10557 6496 0,'0'0'0,"13"0"0,80 13 47,-80 0-47,40 27 31,-40-27-15,0 0-16,-13 0 15,14 1 17,-1-1-32,0 0 15,-13 0 1,0 1 109,-13 12-109,-27-13-1,-26 0 1,-106 14-1,146-27 1,-1 0 0,14 0 77</inkml:trace>
  <inkml:trace contextRef="#ctx0" brushRef="#br0" timeOffset="-66337.14">15769 6231 0,'-40'26'46,"-105"67"-14,132-67-32,-40-12 15,40-1 1,13 13 140,0 54-125,13-54-15,13-26 78,107 13-63,-107-13-31,-13 14 16</inkml:trace>
  <inkml:trace contextRef="#ctx0" brushRef="#br0" timeOffset="-65611.26">15624 6443 0,'13'0'47,"53"0"-32,-40 0-15,345 0 31,-40 0-15,-265 0 0,291 0-1,-251 0 1,-80 0 0,-13 0 62,93 0-47,-53 0-31,-26 0 31</inkml:trace>
  <inkml:trace contextRef="#ctx0" brushRef="#br0" timeOffset="-64672.6">17343 6416 0,'53'0'31,"40"0"-15,-27 0-1,40 0 1,-80 0 0,1 0-16,-14 0 0,53-26 46,-53-14-14,-13 0-1,0 27-15,0 0 30,-26-14-30,13 27-16,-93-13 16,13 13-1,67 0 1,13 0 0,-1 0-16,1 0 15,-27 27 1,14-1-1,26 1 1,-13-14-16,0 26 16,13-25-1,0-1 1,0 0 0,26 27-1,146 0 1,-40-40-1,67 0 1,-80 0 0,0 0-1,-79 0 1,-40-14 31</inkml:trace>
  <inkml:trace contextRef="#ctx0" brushRef="#br0" timeOffset="-63934.46">18217 6337 0,'26'0'15,"-26"39"1,0-25-16,13 78 16,0 54-1,1-120-15,-14-12 16,0-28 46,13-78-46,27-14 0,-14 13-1,-13 54-15,40-14 16,-53 39 0,27 41 62,-14 13-63,13-1 1,-12 14 0,-1-13-1,-13-14 1,0-12 62</inkml:trace>
  <inkml:trace contextRef="#ctx0" brushRef="#br0" timeOffset="-62605.93">19010 6310 0,'-26'-39'15,"-27"39"1,13 0 0,14 0-1,13 0 1,-1 13-1,14 0-15,-13 53 32,13-39-17,0 26-15,0-27 32,0-13-1,119 27 0,-92-40-15,78 26-16,41-26 31,-120 0-15,-12 0 30,-14-13 1,13 13 47,0 27-78,14-27-1,12 0 1,-12 0-16,79 0 31,13 0-15,-80 0-1,-25-14-15,-14-12 16,0 13 15,0-40 1,-106 26 14,40 27-14,-14 40-32,54-27 15,-1 14 1,14-14 31,0 0 0</inkml:trace>
  <inkml:trace contextRef="#ctx0" brushRef="#br0" timeOffset="-61824.23">19764 6509 0,'0'-13'31,"14"13"-15,-1 13 0,27 13-1,-27-13 1,40 1-1,0-14 1,-14 0-16,-26 0 16,54 0-1,-28-14 1,-12-25 0,-27-1-1,0 27 1,-27-40 15,-12 40-15,12 13-1,-26 0 17,-13 13-32,-13 27 15,-40 39 1,105-66 15,67-13 32</inkml:trace>
  <inkml:trace contextRef="#ctx0" brushRef="#br0" timeOffset="-61364.99">20055 5794 0,'0'93'15,"0"-67"-15,0 1 16,14 185 0,12 12 15,-26-131-31,27-27 16,-27-53-1,13-13 63</inkml:trace>
  <inkml:trace contextRef="#ctx0" brushRef="#br0" timeOffset="-60598.57">20280 6456 0,'0'0'0,"53"-27"47,13 27-32,-26 0 16,-27 0-15,1 0-16,12 0 31,14 0-31,-40-13 0,0-40 47,0 27-31,0 13 15,-14-1 0,-25 28-15,39-1 0,-80 26-1,-12 41 16,79-67-15,13 14-16,0-14 16,13 26-1,13-25 1,40 12 0,40 14-1,-66-27 1,39-13-1,1-13 1,-41-14 0,-39 1-1,0-1 1</inkml:trace>
  <inkml:trace contextRef="#ctx0" brushRef="#br0" timeOffset="-60074">20823 6416 0,'13'27'31,"13"26"-15,-26-40-16,14 0 15,25-92 79,1-14-78,13 40-1,-13 0 1,26 40 0,-53 13-1,0 0 48,0 0-48,1 13 1</inkml:trace>
  <inkml:trace contextRef="#ctx0" brushRef="#br0" timeOffset="-19282.84">18256 10583 0,'0'14'78,"0"-1"-63,0 0-15,13 13 16,27 27 0,0-13-1,-40-13 1,66 12-16,-53-26 16,14-13-1,-14 0 32,0 0-31,0 0-1,173-132 17,-173 106-32,13-14 15,-13-26 1</inkml:trace>
  <inkml:trace contextRef="#ctx0" brushRef="#br0" timeOffset="-18407.14">16841 12356 0,'-13'53'47,"39"0"-15,-26-40-32,26 14 15,14-1 16,-13-26 16,39-26-31,40-54 0,-54 27-1,15-13-15,-54 26 31,13 1-15</inkml:trace>
  <inkml:trace contextRef="#ctx0" brushRef="#br0" timeOffset="-4956.79">16616 3744 0,'26'0'156,"398"-80"-124,-279 67-32,-105 0 15,185-13-15,-172 12 16,105-12-1,-131 26 1</inkml:trace>
  <inkml:trace contextRef="#ctx0" brushRef="#br0" timeOffset="-4076.71">18349 3466 0,'0'26'78,"0"-12"-78,0-1 16,26 27 15,1-27-31,39-13 31,-53 0-31,40 0 47,-40 0-47,53-53 16,-66 40 0,14-1-1,-14-12 1,0-14-1,0 1 17,-27 12-1,-12 27-15,12 0-1,-13-13 1,-13 0-1,40 13-15,0 0 16,0 0 0,0 0-1,-1 0 1,-12 13 0,-54 53 15,54-39 0,26-14 0,13 0-15,0-13-16,27 13 0</inkml:trace>
  <inkml:trace contextRef="#ctx0" brushRef="#br0" timeOffset="-3400.3">18852 2950 0,'-14'93'0,"-65"264"46,66-238-30,13-93-16,0 1 16,0-14-1,-14-13 157,1 0-141</inkml:trace>
  <inkml:trace contextRef="#ctx0" brushRef="#br0" timeOffset="-2175.67">18944 3440 0,'27'0'31,"39"0"0,-27 0 16,-12 0-16,13-14-15,-27-12 15,-13 13-15,13-1-16,-13 1 31,0-13-15,-13 39 62,-53 53-47,52-66-31,1 27 16,13 12-1,0-12 1,0-14 15,27 27 32,131-27-32,-105-13-31</inkml:trace>
  <inkml:trace contextRef="#ctx0" brushRef="#br0" timeOffset="-1137.82">19606 3400 0,'-27'0'15,"54"0"-15,-94 0 16,41 13 0,-27 27-1,27-14 1,26 14-1,0-27-15,0 0 16,0 27 0,0 0-1,105-14 1,-91-26 0,105 0-1,-53 0 16,-53 0-31,0 0 16,-13-13 15,40 26 94,-27 0-93,14-13-32,118 27 15,-118-27 1,39 0-1,13 0 1,-52 0-16,-14 0 16,0-13-1,-13-1-15,0-25 47,-92-14-16,52 40-31,13 13 0,-26 0 16,-13 0 0,53 0-16,0 0 15,-14 13 32,27 0-16,0 0-15</inkml:trace>
  <inkml:trace contextRef="#ctx0" brushRef="#br0" timeOffset="-564.71">20280 3294 0,'0'0'0,"14"79"16,-14-12 0,0-1-1,0 79 17,0-105-32,0-27 0,0 0 46,0 1 1,0-1-31</inkml:trace>
  <inkml:trace contextRef="#ctx0" brushRef="#br0" timeOffset="35.24">20505 3731 0,'13'-14'0,"1"14"15,-1 0 1,0 0-1,27 0 1,-14 0 0,-12 0-1,12 0 1,-13 0 0,27-13-1,-40-13 1,0 12-1,0-25 1,0 26 0,0-1-16,-13 14 15,-1 0 1,-25-26-16,26 26 16,-54 0 15,1 66 0,66 13-15,0-65-1,0 12 17,0 1-32,66 12 15,1-12 1,-1-27-1,132 0 1,-105 0 15,-40-40-15</inkml:trace>
  <inkml:trace contextRef="#ctx0" brushRef="#br0" timeOffset="503.71">21101 3744 0,'26'66'47,"-13"-26"-31,0-27-16,1 0 15,12 14 17,-13-27-1,1 0-16,65-53-15,53-13 32,-105 52-17,-1 14 63,1 40-46</inkml:trace>
  <inkml:trace contextRef="#ctx0" brushRef="#br0" timeOffset="2293.25">19645 3559 0,'27'26'32,"-1"14"-17,1-14 1,-14-13-1,0 1 17,0-14-1,1 0 0,-1 0-15,13 0-1,-26-27 32,14 14-31,-14-13 0,0-1-1,0 1 1,0-14 31,0 27-16,-14 13-15,1-14 15,0 1-16,0 13 1,-14-26 0,-26-1 15,27 27-15,13 0-1,-1 0 16,1 0-15,13 27 15,0-14-15,-13 0 0,13 0 15,0 1-16,0-1 1,0 0 0,0 14 31</inkml:trace>
  <inkml:trace contextRef="#ctx0" brushRef="#br0" timeOffset="10543.66">15849 8652 0,'-14'-13'47,"-25"26"-15,-28 27-17,15-1 1,25-26-1,-13 14 1,1-14 15,39 0-15,-40 1 0,27 12 15,-14-13-16,41-13 110,52 40-93,-27-27-17,14 0 1,-13 1 0,-14-1 15,-12-13-16</inkml:trace>
  <inkml:trace contextRef="#ctx0" brushRef="#br0" timeOffset="11567.45">15610 8811 0,'-13'0'62,"66"0"-30,93 0-17,-27 0 1,185 0-1,-172 0-15,-52 0 16,118 0 0,14 0-1,-106 0 1,-67 0-16,94 0 16,25 0-1,-92 0 1,14 0-1,-14 0 1,13 13 0,186 13-1,-239-12 1,133-14 0,-146 0-1</inkml:trace>
  <inkml:trace contextRef="#ctx0" brushRef="#br0" timeOffset="59073.4">21339 6588 0,'0'-26'31,"13"26"-15,27 13 0,-14 27-1,-13-14 1,0-13 0,1 1-16,-1-14 109,0 0-93,0-14-1,-13 1 1,14-40-1,-1 27 1,-13 12 0</inkml:trace>
  <inkml:trace contextRef="#ctx0" brushRef="#br0" timeOffset="69092.23">17211 8943 0,'0'-13'31,"13"-14"0,54-12 1,38-54-17,-39 40 1,1 0-1,-1-13 1,0 0 0,-26 26-16,13 14 15,-27-14 1,-13 27-16,0-14 0,1-26 31,39-26-15,-53 66-1,26-93 1,-26 53 0,0 13-1,0 14 1,0-40 0,0 26-1,-13 0 1,0 1-1,-1 39 1,14-14-16,-26 1 0,13-53 31,-1 53-15,-12 0-16,26-1 16,-40-39-1,14 14 1,-1-27-1,-26 13 17,1-13-17,38 52-15,-12-12 16,-1 13 0,14-1-16,0-12 15</inkml:trace>
  <inkml:trace contextRef="#ctx0" brushRef="#br0" timeOffset="70063.72">17462 7369 0,'0'53'0,"0"-106"0,-26 185 16,26-106-16,0 67 31,0-27 0,0-53 16,0-118-16,0 78-31,0-66 32,0 41-17,0 25 1,40 27 140,-14 0-140,27 0-1,66 0 1,-53 0 0,-26 13-1,0 1-15,-27-14 31,0 0-15</inkml:trace>
  <inkml:trace contextRef="#ctx0" brushRef="#br0" timeOffset="73026.58">12832 5636 0,'27'0'47,"-14"13"-32,13 27 1,-12-14 0,-1 27-1,13 0 1,1-27-16,26 27 16,-53-13-1,13-14 1,0-12-1,0 12 1,1-13 0,12 14-1,-13-14-15,1-53 141,-1 14-125,13-14-16,-26 14 15,40-40 1,-14 26-1,-26 27 1,0-1 140</inkml:trace>
  <inkml:trace contextRef="#ctx0" brushRef="#br0" timeOffset="74145.98">13031 6231 0,'0'26'16,"13"14"-16,-13-27 16,13 80-1,14-27 1,-27 0-1,0-39 1,26 65 0,-26-39-1,13 27 1,-13-67 0,14 26-1,-1 1-15,0-27 16,13 14-1,-26-1 1,14-12 0,-1-1-1,13 13 1,14 1 31,13-1-32,0 1-15,-13 12 16,52-25 0,-65-1-16,52 0 31,14-13-15,65 0-1,-78 0 1,-54 0-1,27 0 1,13-40 0,-52 27-1,-1 13-15,53-40 32,-13 1-17,-40 25 1,53-25-1,-53 39 1,14-27 0,-14 14-16,14 0 15,-27-14 1,0 14 15</inkml:trace>
  <inkml:trace contextRef="#ctx0" brushRef="#br0" timeOffset="74810.93">14327 6853 0,'27'-14'16,"-1"1"0,1 13-1,-1 0-15,14-26 16,-40 39 140,0 40-140,0-40-16,0 40 15,-14 0 1,14-40-16,-26 27 16,13-14-1,0-12 32,13-1 16,-14-13-32</inkml:trace>
  <inkml:trace contextRef="#ctx0" brushRef="#br0" timeOffset="105153">16245 4286 0,'-13'13'62,"-53"40"-46,53-53-16,-27 53 15,14-13 1,-1 0 0,-92 26 15,93-40-16,12-26 1,14 14 47,14 12 30,105 14-61,-106-27-32,80 13 31,-67-12-16,-13-14 1,0 0 15,1 0 1,12 13-32,1-13 0,-1 13 15,-13-13 32</inkml:trace>
  <inkml:trace contextRef="#ctx0" brushRef="#br0" timeOffset="106156.58">15928 4604 0,'40'0'0,"237"39"47,438 54-16,211-40 0,-741-53-15,119 0-16,-132 0 15,-106 0 1</inkml:trace>
  <inkml:trace contextRef="#ctx0" brushRef="#br0" timeOffset="141249.04">16735 1535 0,'-13'0'62,"-93"105"-30,-53 14-1,119-79-31,14-40 16,13 27-1,13-14 79,0 13-78,26-12-1,67 12 1,-27 14-1,40-14 1,0-13-16,-1-13 16,41 14-1,-133-14 17</inkml:trace>
  <inkml:trace contextRef="#ctx0" brushRef="#br0" timeOffset="142092.51">16603 1852 0,'53'0'31,"66"0"-15,145 0-1,-12 0 1,-14 0 0,833 0 15,-912 0-31,53 0 15,-54 0 1,-131 0-16,13 0 31,-27 0-15,0 0-16,-39 0 187</inkml:trace>
  <inkml:trace contextRef="#ctx0" brushRef="#br0" timeOffset="143687.04">13454 939 0,'0'13'62,"0"14"-46,0-14-16,27 93 47,12-80-32,1 1 1,119 39-1,-40-39 1,-93-27 0,27 13-16,93 0 15,52 13 1,-132-26 0,119 0-1,-26 0 1,40 0-1,-54 0 1,-66 0 0,41 0-1,-41 0-15,-66 0 16,93 0 0,-13 0-1,-80 0 1,13 0-16,40 0 15,-26 0 1,-13 0 0,12 0-1,-26 0 95,1 0-79</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10-31T11:00:46.284"/>
    </inkml:context>
    <inkml:brush xml:id="br0">
      <inkml:brushProperty name="width" value="0.05292" units="cm"/>
      <inkml:brushProperty name="height" value="0.05292" units="cm"/>
      <inkml:brushProperty name="color" value="#FF0000"/>
    </inkml:brush>
  </inkml:definitions>
  <inkml:trace contextRef="#ctx0" brushRef="#br0">17423 6707 0,'119'0'62,"-27"0"-46,80 0 0,-13 0-1,-53 0-15,26 0 16,93 0 0,-53 0-1,-79 0-15,13 0 16,-53 0-1,-14 0-15,-12 0 16,39 0 0,-13 0-1,-27 0-15,67 0 16,105 0 15,-52 0-15,-93 0-16,13 0 15,119 0 1,-53 0 0,-39 0-1,-67 0 1,27 0 15,-13 0-31,0 0 31,-27 0-15,106 0 15,-79 0-15,-27 0 0,0 0-1,14 0 48,-14 0-1</inkml:trace>
  <inkml:trace contextRef="#ctx0" brushRef="#br0" timeOffset="7468.63">13745 6350 0,'40'0'94,"-27"0"-78,0 13-1,14 14 1,-27-14-16,13 0 16,0 14-1,14-1 17,-27-13-17,13-13 1,13 0 171,14 0-171,66-66 15,-106 53-15,13 13-1</inkml:trace>
  <inkml:trace contextRef="#ctx0" brushRef="#br0" timeOffset="17749.93">9909 8877 0,'39'26'125,"-12"27"-109,26 66 15,-40-79-15,13-27 140,80-105-125,-66 39-31,66-53 32,-53 40-17</inkml:trace>
  <inkml:trace contextRef="#ctx0" brushRef="#br0" timeOffset="21560.99">10517 8546 0,'13'0'32,"14"53"-1,-27-40-31,0 14 16,26 184 15,-12-184-16,-14 79 17,0-80-32,0-13 0,0 106 31,0-105-15,0 25-1,0 41 16,0 12-15,0-79 0,0 1-16,-14 39 15,14 26 1,0-66-16,-13 0 31,13 1-15,0-1 15,0 0 125,13-13-140,1 0-16,52 0 16,40-26-1,-1 26 1,-12-27-16,-14 27 15,-39-13 1,26 13-16,-39 0 0,52 0 16,53-26-1,-79 26 1,13 0 0,-26 0-16,-13 0 0,92 0 31,-93 0-16,40 0 1,27 0 0,-54 0-16,1 0 15,53 0 1,92 0 0,-159 0-1,1 0 1,26 13 109,-40 0-110,13-13-15,-12 0 32,-14-79 124,0 26-140,0 26-16,0-12 15,0-94 1,0 120-1,0-27-15,0 1 16,0-54 0,0 14 15,0 52-15,0-26-1,0 40-15,0-13 16,0-1-16,0-26 31,0 27-15,0 13 15,0-1 94,0 1-109,-14 0-1,1 0-15,0-14 31,0 1-15,13 12 0,-27-12-1,27 13-15,-26-53 16,13 52 31,-14 14 218,-118 14-233,-67-1-1,106-13-15,53 0-16,14 0 15,-80 0 16,13 0 1,0 0-1,13 0-31,40 0 16,-53 0-1,40 0 1,0 0-1,13 0 1,0 0 0,40 0-1,-40 0 1,27 0 0,-80 0-1,66 0 1,-52 0-1,52 0-15,0 0 0,-13 0 47,40 0 141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1.697"/>
    </inkml:context>
    <inkml:brush xml:id="br0">
      <inkml:brushProperty name="width" value="0.05" units="cm"/>
      <inkml:brushProperty name="height" value="0.05" units="cm"/>
    </inkml:brush>
  </inkml:definitions>
  <inkml:trace contextRef="#ctx0" brushRef="#br0">1 20 24575,'0'-3'0,"3"-1"0,8 0 0,5 1 0,3 0 0,2 2 0,1 0 0,2 1 0,2 0 0,-2 0 0,-1 0 0,-4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4.730"/>
    </inkml:context>
    <inkml:brush xml:id="br0">
      <inkml:brushProperty name="width" value="0.05" units="cm"/>
      <inkml:brushProperty name="height" value="0.05" units="cm"/>
    </inkml:brush>
  </inkml:definitions>
  <inkml:trace contextRef="#ctx0" brushRef="#br0">633 121 24575,'-109'-2'0,"50"0"0,0 2 0,0 2 0,-69 12 0,120-12 0,0 0 0,0 0 0,0 0 0,0 1 0,0 1 0,1-1 0,-1 1 0,1 0 0,0 1 0,0 0 0,0 0 0,1 0 0,0 1 0,0 0 0,-9 11 0,6-3 0,1 0 0,1 1 0,0 0 0,1 0 0,0 0 0,-6 32 0,3-7 0,3 1 0,-3 43 0,1-14 0,5-43 0,0 0 0,1 41 0,3-59 0,0 1 0,0-1 0,1 1 0,0-1 0,1 0 0,0 0 0,1 0 0,0 0 0,0 0 0,0-1 0,7 9 0,11 10 0,1 0 0,1-2 0,39 32 0,-52-48 0,1-1 0,0 0 0,1-1 0,0-1 0,0 0 0,0 0 0,1-1 0,0-1 0,-1 0 0,30 3 0,-4-3 0,0-2 0,71-5 0,-88-1 0,0-1 0,0-2 0,-1 0 0,0 0 0,0-2 0,-1-1 0,33-21 0,-43 25 0,0-2 0,0 1 0,-1-1 0,0-1 0,0 1 0,-1-1 0,12-17 0,0-5 0,19-40 0,-21 37 0,-11 15 0,0 0 0,-1 0 0,-1 0 0,-1-1 0,0 1 0,-2-1 0,1-33 0,-1 19 0,8-44 0,-4 52 0,-1 1 0,-1-1 0,-1-1 0,-1 1 0,-2 0 0,-1-1 0,-6-42 0,5 64 0,1 0 0,-1 1 0,-1-1 0,1 1 0,0 0 0,-1-1 0,0 1 0,0 0 0,-1 1 0,1-1 0,-1 0 0,1 1 0,-1 0 0,0 0 0,-5-3 0,-9-4 0,-1 0 0,-25-10 0,12 6 0,4 2 0,-1 2 0,1 1 0,-2 2 0,1 0 0,-1 2 0,0 2 0,0 0 0,0 2 0,0 1 0,-30 5 0,42-2-1365,5 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06.630"/>
    </inkml:context>
    <inkml:brush xml:id="br0">
      <inkml:brushProperty name="width" value="0.05" units="cm"/>
      <inkml:brushProperty name="height" value="0.05" units="cm"/>
    </inkml:brush>
  </inkml:definitions>
  <inkml:trace contextRef="#ctx0" brushRef="#br0">640 59 24575,'-4'-3'0,"0"-1"0,-1 1 0,0 0 0,1 1 0,-1-1 0,0 1 0,0 0 0,0 0 0,-1 1 0,1 0 0,-7-2 0,-63-4 0,58 6 0,-204-2 0,131 5 0,84-2 0,0 0 0,0 1 0,0 0 0,0 0 0,0 0 0,0 1 0,1 0 0,-1 0 0,1 1 0,-1-1 0,1 1 0,0 0 0,0 1 0,0-1 0,1 1 0,-1 0 0,1 0 0,0 0 0,0 1 0,0 0 0,1-1 0,-1 1 0,1 1 0,1-1 0,-1 0 0,-3 11 0,-3 9 0,2 0 0,1 0 0,1 0 0,-3 51 0,2 33 0,10 149 0,-2-250 0,-1 0 0,1-1 0,1 1 0,-1 0 0,1 0 0,1-1 0,-1 0 0,1 0 0,0 0 0,1 0 0,0 0 0,0-1 0,0 0 0,1 0 0,0-1 0,0 1 0,1-1 0,-1-1 0,1 1 0,0-1 0,10 5 0,6 2 0,0-1 0,1 0 0,0-2 0,1-1 0,39 6 0,-12-7 0,0-3 0,80-5 0,-40-1 0,-48 4 0,-17 0 0,0-1 0,40-6 0,-59 5 0,0-1 0,0 0 0,0-1 0,0 1 0,0-1 0,-1-1 0,1 0 0,-1 0 0,0 0 0,0-1 0,0 0 0,8-8 0,6-9 0,0 0 0,32-47 0,-45 56 0,0 0 0,-2-1 0,1 0 0,-1 0 0,-1-1 0,-1 1 0,5-25 0,-1-9 0,-2-1 0,-1 0 0,-3 0 0,-4-50 0,1 95 0,0 0 0,0 0 0,-1 0 0,1 0 0,-1 0 0,0 0 0,0 1 0,0-1 0,0 1 0,-1-1 0,1 1 0,-1 0 0,0 0 0,0 0 0,-6-5 0,-57-33 0,53 34 0,-157-71 0,87 43 0,52 25-152,0 1-1,0 2 0,-1 1 1,0 1-1,-62 0 0,78 4-296,-8-1-6377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47.576"/>
    </inkml:context>
    <inkml:brush xml:id="br0">
      <inkml:brushProperty name="width" value="0.05" units="cm"/>
      <inkml:brushProperty name="height" value="0.05" units="cm"/>
      <inkml:brushProperty name="color" value="#E71224"/>
    </inkml:brush>
  </inkml:definitions>
  <inkml:trace contextRef="#ctx0" brushRef="#br0">742 60 24575,'-14'-4'0,"1"0"0,-1 1 0,1 0 0,-1 1 0,0 1 0,0 0 0,-25 2 0,3-1 0,-26-3 0,-8 0 0,1 2 0,-71 9 0,123-5 0,-1 1 0,1 1 0,-1 0 0,-30 15 0,39-16 0,1 0 0,-1 1 0,1 0 0,0 0 0,1 1 0,0 0 0,0 0 0,0 1 0,0 0 0,-10 14 0,14-14 0,0-1 0,1 0 0,0 1 0,0-1 0,0 1 0,1-1 0,0 1 0,0 0 0,1 7 0,4 68 0,0-34 0,-2-30 0,0-1 0,1 1 0,1-1 0,1 0 0,0 0 0,1 0 0,1-1 0,1 0 0,0 0 0,21 28 0,-18-28 0,0-1 0,2 0 0,0-1 0,1 0 0,0-1 0,1-1 0,0 0 0,1-1 0,33 17 0,-29-20 0,0-2 0,0 0 0,0-1 0,0-1 0,1-1 0,29 1 0,130-8 0,-142 2 0,-25 1 0,0 0 0,0-1 0,0 0 0,0-2 0,0 1 0,-1-1 0,0-1 0,0 0 0,0-1 0,0 0 0,16-12 0,-12 5 0,-1 0 0,-1-1 0,0-1 0,-1 0 0,0 0 0,-2-1 0,11-19 0,8-12 0,-10 16 0,24-49 0,-39 69 0,0-1 0,-1 0 0,0 0 0,-1-1 0,-1 1 0,0-1 0,0 1 0,-1-16 0,-1 20 0,0 0 0,-1 0 0,0 0 0,-1 0 0,1 1 0,-1-1 0,-1 0 0,1 1 0,-1 0 0,-1-1 0,1 1 0,-1 0 0,-1 1 0,1-1 0,-1 1 0,0 0 0,0 0 0,-1 0 0,0 1 0,0 0 0,0 0 0,-1 0 0,-13-6 0,-13-9 0,-1 0 0,-53-24 0,73 39 0,0 0 0,0 1 0,-1 0 0,1 1 0,-1 1 0,1 1 0,-23-1 0,-11 3-1365,23 0-5461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49.755"/>
    </inkml:context>
    <inkml:brush xml:id="br0">
      <inkml:brushProperty name="width" value="0.05" units="cm"/>
      <inkml:brushProperty name="height" value="0.05" units="cm"/>
      <inkml:brushProperty name="color" value="#E71224"/>
    </inkml:brush>
  </inkml:definitions>
  <inkml:trace contextRef="#ctx0" brushRef="#br0">426 80 24575,'-30'0'0,"-23"-1"0,-61 8 0,97-4 0,-1 0 0,1 1 0,1 1 0,-1 0 0,1 1 0,-1 1 0,-22 13 0,34-16 0,1 0 0,0-1 0,0 2 0,0-1 0,1 0 0,-1 1 0,1-1 0,0 1 0,1 0 0,-1 0 0,1 1 0,0-1 0,0 0 0,0 1 0,0 5 0,-4 17 0,-4 46 0,8-57 0,2-9 0,-2 7 0,0 0 0,2 0 0,1 22 0,0-33 0,-1 1 0,1 0 0,1 0 0,-1-1 0,1 1 0,0-1 0,0 1 0,0-1 0,0 0 0,1 0 0,0 0 0,0 0 0,0 0 0,6 5 0,6 4 0,1-1 0,0 0 0,1-2 0,1 1 0,-1-2 0,2 0 0,-1-2 0,1 0 0,0 0 0,1-2 0,36 5 0,12-3 0,1-3 0,79-5 0,-56-1 0,-84 2 0,0 0 0,0-1 0,0 0 0,-1 0 0,1-1 0,-1 1 0,1-2 0,-1 1 0,0-1 0,1 0 0,11-8 0,-15 8 0,0 0 0,0-1 0,-1 1 0,0-1 0,1 0 0,-1 1 0,-1-1 0,1-1 0,0 1 0,-1 0 0,0-1 0,0 1 0,-1-1 0,1 0 0,-1 1 0,0-1 0,0 0 0,0 0 0,-1-8 0,1-14 0,-2 1 0,-1-1 0,-2 0 0,0 1 0,-1 0 0,-2 0 0,-1 0 0,-20-45 0,8 15 0,16 40 0,-2-1 0,0 2 0,-1-1 0,-13-23 0,16 35 0,1-1 0,0 1 0,-1 0 0,1 0 0,-1 1 0,0-1 0,-1 1 0,1 0 0,-1 0 0,1 0 0,-1 1 0,0-1 0,0 1 0,0 0 0,0 1 0,0-1 0,0 1 0,0 0 0,-7 0 0,-178-1-76,127 3-1213,35 0-5537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9:56:51.427"/>
    </inkml:context>
    <inkml:brush xml:id="br0">
      <inkml:brushProperty name="width" value="0.05" units="cm"/>
      <inkml:brushProperty name="height" value="0.05" units="cm"/>
      <inkml:brushProperty name="color" value="#E71224"/>
    </inkml:brush>
  </inkml:definitions>
  <inkml:trace contextRef="#ctx0" brushRef="#br0">422 39 24575,'-9'1'0,"0"1"0,-1 0 0,1 0 0,0 1 0,0 0 0,1 0 0,-1 1 0,1 0 0,0 1 0,0 0 0,0 0 0,0 1 0,1 0 0,-9 9 0,-10 11 0,0 1 0,-24 35 0,-1 7 0,-44 78 0,89-136 0,1-1 0,0 1 0,0 0 0,1 0 0,1 0 0,0 0 0,0 1 0,1 0 0,1-1 0,0 1 0,0 0 0,1 0 0,3 20 0,-1-24 0,0 0 0,0 0 0,1 0 0,0 0 0,0 0 0,1-1 0,0 0 0,1 0 0,-1 0 0,1 0 0,0-1 0,1 1 0,0-1 0,0-1 0,0 1 0,0-1 0,1 0 0,0 0 0,0-1 0,11 5 0,19 6 0,0-1 0,1-1 0,0-3 0,1-1 0,58 6 0,201 1 0,-279-16 0,-2 1 0,0-1 0,32-4 0,-42 2 0,-1 1 0,0-1 0,0 0 0,-1 0 0,1-1 0,0 0 0,-1 0 0,1 0 0,-1-1 0,0 0 0,6-6 0,0 0 0,-2 0 0,1-1 0,-1 0 0,-1 0 0,0-1 0,-1 0 0,0-1 0,0 0 0,-2 0 0,5-14 0,-4 3 0,-1 1 0,-1 0 0,-1-1 0,-1 0 0,-2-29 0,0 33 0,0-19 0,-11-78 0,9 104 0,-1-1 0,-1 1 0,0 1 0,-1-1 0,0 1 0,-1 0 0,-1 0 0,0 0 0,-13-17 0,1 6 0,-2-5 0,-2 2 0,-27-26 0,44 48 0,0 0 0,0 0 0,0 1 0,0 0 0,0 0 0,-1 1 0,1 0 0,-1 0 0,1 0 0,-12-1 0,-75-3 0,53 5 0,-299-4 0,337 5-40,1-1 0,-1 1 0,0 0 0,1 0-1,-1 0 1,0 0 0,1 1 0,-1-1 0,0 0 0,1 1 0,-1-1-1,1 1 1,-1-1 0,1 1 0,-1 0 0,1 0 0,-1 0-1,1 0 1,-1 0 0,1 0 0,0 0 0,0 0 0,0 0 0,0 1-1,0-1 1,0 0 0,0 1 0,0-1 0,0 1 0,0-1-1,1 1 1,-1-1 0,0 4 0,3 11-6786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31.10.2024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22</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53</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109</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31.10.2024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31/10/2024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31.10.2024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31.10.2024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31.10.2024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82610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31.10.2024</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22707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8.jpg"/><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29.jpg"/><Relationship Id="rId1" Type="http://schemas.openxmlformats.org/officeDocument/2006/relationships/slideLayout" Target="../slideLayouts/slideLayout60.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100.png"/><Relationship Id="rId18" Type="http://schemas.openxmlformats.org/officeDocument/2006/relationships/customXml" Target="../ink/ink23.xml"/><Relationship Id="rId26" Type="http://schemas.openxmlformats.org/officeDocument/2006/relationships/customXml" Target="../ink/ink29.xml"/><Relationship Id="rId3" Type="http://schemas.openxmlformats.org/officeDocument/2006/relationships/image" Target="../media/image95.png"/><Relationship Id="rId21" Type="http://schemas.openxmlformats.org/officeDocument/2006/relationships/image" Target="../media/image104.png"/><Relationship Id="rId7" Type="http://schemas.openxmlformats.org/officeDocument/2006/relationships/image" Target="../media/image97.png"/><Relationship Id="rId12" Type="http://schemas.openxmlformats.org/officeDocument/2006/relationships/customXml" Target="../ink/ink20.xml"/><Relationship Id="rId17" Type="http://schemas.openxmlformats.org/officeDocument/2006/relationships/image" Target="../media/image102.png"/><Relationship Id="rId25" Type="http://schemas.openxmlformats.org/officeDocument/2006/relationships/customXml" Target="../ink/ink28.xml"/><Relationship Id="rId2" Type="http://schemas.openxmlformats.org/officeDocument/2006/relationships/customXml" Target="../ink/ink15.xml"/><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57.xml"/><Relationship Id="rId6" Type="http://schemas.openxmlformats.org/officeDocument/2006/relationships/customXml" Target="../ink/ink17.xml"/><Relationship Id="rId11" Type="http://schemas.openxmlformats.org/officeDocument/2006/relationships/image" Target="../media/image99.png"/><Relationship Id="rId24" Type="http://schemas.openxmlformats.org/officeDocument/2006/relationships/customXml" Target="../ink/ink27.xml"/><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customXml" Target="../ink/ink26.xml"/><Relationship Id="rId28" Type="http://schemas.openxmlformats.org/officeDocument/2006/relationships/customXml" Target="../ink/ink31.xml"/><Relationship Id="rId10" Type="http://schemas.openxmlformats.org/officeDocument/2006/relationships/customXml" Target="../ink/ink19.xml"/><Relationship Id="rId19" Type="http://schemas.openxmlformats.org/officeDocument/2006/relationships/image" Target="../media/image103.png"/><Relationship Id="rId4" Type="http://schemas.openxmlformats.org/officeDocument/2006/relationships/customXml" Target="../ink/ink16.xml"/><Relationship Id="rId9" Type="http://schemas.openxmlformats.org/officeDocument/2006/relationships/image" Target="../media/image98.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customXml" Target="../ink/ink30.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111.png"/><Relationship Id="rId5" Type="http://schemas.openxmlformats.org/officeDocument/2006/relationships/customXml" Target="../ink/ink33.xml"/><Relationship Id="rId4" Type="http://schemas.openxmlformats.org/officeDocument/2006/relationships/image" Target="../media/image11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image" Target="../media/image113.gif"/><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4.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91.png"/><Relationship Id="rId1" Type="http://schemas.openxmlformats.org/officeDocument/2006/relationships/slideLayout" Target="../slideLayouts/slideLayout5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1.jp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7.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420.png"/><Relationship Id="rId21" Type="http://schemas.openxmlformats.org/officeDocument/2006/relationships/image" Target="../media/image51.png"/><Relationship Id="rId7" Type="http://schemas.openxmlformats.org/officeDocument/2006/relationships/image" Target="../media/image440.png"/><Relationship Id="rId12" Type="http://schemas.openxmlformats.org/officeDocument/2006/relationships/customXml" Target="../ink/ink6.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55.png"/><Relationship Id="rId1" Type="http://schemas.openxmlformats.org/officeDocument/2006/relationships/slideLayout" Target="../slideLayouts/slideLayout53.xml"/><Relationship Id="rId6" Type="http://schemas.openxmlformats.org/officeDocument/2006/relationships/customXml" Target="../ink/ink3.xml"/><Relationship Id="rId11" Type="http://schemas.openxmlformats.org/officeDocument/2006/relationships/image" Target="../media/image46.png"/><Relationship Id="rId24" Type="http://schemas.openxmlformats.org/officeDocument/2006/relationships/customXml" Target="../ink/ink12.xml"/><Relationship Id="rId5" Type="http://schemas.openxmlformats.org/officeDocument/2006/relationships/image" Target="../media/image430.png"/><Relationship Id="rId15" Type="http://schemas.openxmlformats.org/officeDocument/2006/relationships/image" Target="../media/image48.png"/><Relationship Id="rId23" Type="http://schemas.openxmlformats.org/officeDocument/2006/relationships/image" Target="../media/image52.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50.png"/><Relationship Id="rId4" Type="http://schemas.openxmlformats.org/officeDocument/2006/relationships/customXml" Target="../ink/ink2.xml"/><Relationship Id="rId9" Type="http://schemas.openxmlformats.org/officeDocument/2006/relationships/image" Target="../media/image45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71.g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Machine Learning z użyciem języka </a:t>
            </a:r>
            <a:r>
              <a:rPr lang="pl-PL" altLang="pl-PL" dirty="0" err="1"/>
              <a:t>Python</a:t>
            </a:r>
            <a:r>
              <a:rPr lang="pl-PL" altLang="pl-PL" dirty="0"/>
              <a:t>. Zagadnienia zaawansowane</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1"/>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4" y="1545636"/>
            <a:ext cx="4574156" cy="2516073"/>
          </a:xfrm>
          <a:prstGeom prst="rect">
            <a:avLst/>
          </a:prstGeom>
          <a:noFill/>
        </p:spPr>
        <p:txBody>
          <a:bodyPr wrap="square">
            <a:spAutoFit/>
          </a:bodyPr>
          <a:lstStyle/>
          <a:p>
            <a:pPr marL="214313" indent="-214313">
              <a:buFont typeface="Arial" panose="020B0604020202020204" pitchFamily="34" charset="0"/>
              <a:buChar char="•"/>
            </a:pPr>
            <a:r>
              <a:rPr lang="pl-PL" dirty="0"/>
              <a:t>Inteligencja językowa</a:t>
            </a:r>
          </a:p>
          <a:p>
            <a:pPr marL="214313" indent="-214313">
              <a:buFont typeface="Arial" panose="020B0604020202020204" pitchFamily="34" charset="0"/>
              <a:buChar char="•"/>
            </a:pPr>
            <a:r>
              <a:rPr lang="pl-PL" dirty="0"/>
              <a:t>Inteligencja logiczna lub matematyczna</a:t>
            </a:r>
          </a:p>
          <a:p>
            <a:pPr marL="214313" indent="-214313">
              <a:buFont typeface="Arial" panose="020B0604020202020204" pitchFamily="34" charset="0"/>
              <a:buChar char="•"/>
            </a:pPr>
            <a:r>
              <a:rPr lang="pl-PL" dirty="0"/>
              <a:t>Inteligencja wizualno-przestrzenna</a:t>
            </a:r>
          </a:p>
          <a:p>
            <a:pPr marL="214313" indent="-214313">
              <a:buFont typeface="Arial" panose="020B0604020202020204" pitchFamily="34" charset="0"/>
              <a:buChar char="•"/>
            </a:pPr>
            <a:r>
              <a:rPr lang="pl-PL" dirty="0"/>
              <a:t>Inteligencja muzyczna</a:t>
            </a:r>
          </a:p>
          <a:p>
            <a:pPr marL="214313" indent="-214313">
              <a:buFont typeface="Arial" panose="020B0604020202020204" pitchFamily="34" charset="0"/>
              <a:buChar char="•"/>
            </a:pPr>
            <a:r>
              <a:rPr lang="pl-PL" dirty="0"/>
              <a:t>Inteligencja interpersonalna (społeczna)</a:t>
            </a:r>
          </a:p>
          <a:p>
            <a:pPr marL="214313" indent="-214313">
              <a:buFont typeface="Arial" panose="020B0604020202020204" pitchFamily="34" charset="0"/>
              <a:buChar char="•"/>
            </a:pPr>
            <a:r>
              <a:rPr lang="pl-PL" dirty="0"/>
              <a:t>Inteligencja interpersonalna (refleksyjna)</a:t>
            </a:r>
          </a:p>
          <a:p>
            <a:pPr marL="214313" indent="-214313">
              <a:buFont typeface="Arial" panose="020B0604020202020204" pitchFamily="34" charset="0"/>
              <a:buChar char="•"/>
            </a:pPr>
            <a:r>
              <a:rPr lang="pl-PL" dirty="0"/>
              <a:t>Inteligencja ruchowa</a:t>
            </a:r>
          </a:p>
          <a:p>
            <a:pPr marL="214313" indent="-214313">
              <a:buFont typeface="Arial" panose="020B0604020202020204" pitchFamily="34" charset="0"/>
              <a:buChar char="•"/>
            </a:pPr>
            <a:r>
              <a:rPr lang="pl-PL" dirty="0"/>
              <a:t>Inteligencja przyrodnicza</a:t>
            </a:r>
          </a:p>
          <a:p>
            <a:pPr marL="214313" indent="-214313">
              <a:buFont typeface="Arial" panose="020B0604020202020204" pitchFamily="34" charset="0"/>
              <a:buChar char="•"/>
            </a:pPr>
            <a:endParaRPr lang="pl-PL" sz="1350" dirty="0"/>
          </a:p>
        </p:txBody>
      </p:sp>
    </p:spTree>
    <p:extLst>
      <p:ext uri="{BB962C8B-B14F-4D97-AF65-F5344CB8AC3E}">
        <p14:creationId xmlns:p14="http://schemas.microsoft.com/office/powerpoint/2010/main" val="1551578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02FAF730-296E-E861-B81B-B62D1FD02229}"/>
              </a:ext>
            </a:extLst>
          </p:cNvPr>
          <p:cNvSpPr txBox="1"/>
          <p:nvPr/>
        </p:nvSpPr>
        <p:spPr>
          <a:xfrm>
            <a:off x="942109" y="1704109"/>
            <a:ext cx="7155873" cy="1468582"/>
          </a:xfrm>
          <a:prstGeom prst="rect">
            <a:avLst/>
          </a:prstGeom>
        </p:spPr>
        <p:txBody>
          <a:bodyPr vert="horz" wrap="square" lIns="91440" tIns="45720" rIns="91440" bIns="45720" rtlCol="0">
            <a:normAutofit/>
          </a:bodyPr>
          <a:lstStyle/>
          <a:p>
            <a:r>
              <a:rPr lang="pl-PL" sz="2800" dirty="0"/>
              <a:t>1,34,2,12,4,16,16,56,256,48,65536,1112,….</a:t>
            </a:r>
          </a:p>
        </p:txBody>
      </p:sp>
      <p:sp>
        <p:nvSpPr>
          <p:cNvPr id="5" name="pole tekstowe 4">
            <a:extLst>
              <a:ext uri="{FF2B5EF4-FFF2-40B4-BE49-F238E27FC236}">
                <a16:creationId xmlns:a16="http://schemas.microsoft.com/office/drawing/2014/main" id="{BEF5E5E6-6042-B148-19C6-98662BA7CC78}"/>
              </a:ext>
            </a:extLst>
          </p:cNvPr>
          <p:cNvSpPr txBox="1"/>
          <p:nvPr/>
        </p:nvSpPr>
        <p:spPr>
          <a:xfrm>
            <a:off x="1267691" y="2479964"/>
            <a:ext cx="914400" cy="914400"/>
          </a:xfrm>
          <a:prstGeom prst="rect">
            <a:avLst/>
          </a:prstGeom>
        </p:spPr>
        <p:txBody>
          <a:bodyPr vert="horz" wrap="none" lIns="91440" tIns="45720" rIns="91440" bIns="45720" rtlCol="0">
            <a:normAutofit/>
          </a:bodyPr>
          <a:lstStyle/>
          <a:p>
            <a:r>
              <a:rPr lang="pl-PL" dirty="0"/>
              <a:t>X – </a:t>
            </a:r>
            <a:r>
              <a:rPr lang="pl-PL" dirty="0" err="1"/>
              <a:t>features</a:t>
            </a:r>
            <a:endParaRPr lang="pl-PL" dirty="0"/>
          </a:p>
          <a:p>
            <a:r>
              <a:rPr lang="pl-PL" dirty="0"/>
              <a:t>Y - target</a:t>
            </a:r>
          </a:p>
        </p:txBody>
      </p:sp>
      <p:sp>
        <p:nvSpPr>
          <p:cNvPr id="6" name="pole tekstowe 5">
            <a:extLst>
              <a:ext uri="{FF2B5EF4-FFF2-40B4-BE49-F238E27FC236}">
                <a16:creationId xmlns:a16="http://schemas.microsoft.com/office/drawing/2014/main" id="{8D261E87-14A0-05A1-5230-F0FE9B6478C8}"/>
              </a:ext>
            </a:extLst>
          </p:cNvPr>
          <p:cNvSpPr txBox="1"/>
          <p:nvPr/>
        </p:nvSpPr>
        <p:spPr>
          <a:xfrm>
            <a:off x="1399309" y="3505200"/>
            <a:ext cx="914400" cy="914400"/>
          </a:xfrm>
          <a:prstGeom prst="rect">
            <a:avLst/>
          </a:prstGeom>
        </p:spPr>
        <p:txBody>
          <a:bodyPr vert="horz" wrap="none" lIns="91440" tIns="45720" rIns="91440" bIns="45720" rtlCol="0">
            <a:normAutofit/>
          </a:bodyPr>
          <a:lstStyle/>
          <a:p>
            <a:r>
              <a:rPr lang="pl-PL"/>
              <a:t>Sz = fit(X,Y)  - zwykła sieć neuronowa</a:t>
            </a:r>
          </a:p>
          <a:p>
            <a:endParaRPr lang="pl-PL" dirty="0"/>
          </a:p>
        </p:txBody>
      </p:sp>
      <p:sp>
        <p:nvSpPr>
          <p:cNvPr id="7" name="pole tekstowe 6">
            <a:extLst>
              <a:ext uri="{FF2B5EF4-FFF2-40B4-BE49-F238E27FC236}">
                <a16:creationId xmlns:a16="http://schemas.microsoft.com/office/drawing/2014/main" id="{82AABDB1-9915-2708-D8CD-3202C9A8C9C3}"/>
              </a:ext>
            </a:extLst>
          </p:cNvPr>
          <p:cNvSpPr txBox="1"/>
          <p:nvPr/>
        </p:nvSpPr>
        <p:spPr>
          <a:xfrm>
            <a:off x="1385454" y="4038600"/>
            <a:ext cx="914400" cy="914400"/>
          </a:xfrm>
          <a:prstGeom prst="rect">
            <a:avLst/>
          </a:prstGeom>
        </p:spPr>
        <p:txBody>
          <a:bodyPr vert="horz" wrap="none" lIns="91440" tIns="45720" rIns="91440" bIns="45720" rtlCol="0">
            <a:normAutofit/>
          </a:bodyPr>
          <a:lstStyle/>
          <a:p>
            <a:r>
              <a:rPr lang="pl-PL" dirty="0"/>
              <a:t>AE = </a:t>
            </a:r>
            <a:r>
              <a:rPr lang="pl-PL" dirty="0" err="1"/>
              <a:t>fit</a:t>
            </a:r>
            <a:r>
              <a:rPr lang="pl-PL" dirty="0"/>
              <a:t>(X,X)  - </a:t>
            </a:r>
            <a:r>
              <a:rPr lang="pl-PL" dirty="0" err="1"/>
              <a:t>autokodująca</a:t>
            </a:r>
            <a:r>
              <a:rPr lang="pl-PL" dirty="0"/>
              <a:t> sieć neuronowa (</a:t>
            </a:r>
            <a:r>
              <a:rPr lang="pl-PL" dirty="0" err="1"/>
              <a:t>autoenkoder</a:t>
            </a:r>
            <a:r>
              <a:rPr lang="pl-PL" dirty="0"/>
              <a:t>)</a:t>
            </a:r>
          </a:p>
          <a:p>
            <a:endParaRPr lang="pl-PL" dirty="0"/>
          </a:p>
        </p:txBody>
      </p:sp>
    </p:spTree>
    <p:extLst>
      <p:ext uri="{BB962C8B-B14F-4D97-AF65-F5344CB8AC3E}">
        <p14:creationId xmlns:p14="http://schemas.microsoft.com/office/powerpoint/2010/main" val="23146325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a 8">
            <a:extLst>
              <a:ext uri="{FF2B5EF4-FFF2-40B4-BE49-F238E27FC236}">
                <a16:creationId xmlns:a16="http://schemas.microsoft.com/office/drawing/2014/main" id="{11BF3EDE-2BD4-93DA-2F75-5C5987EAC28B}"/>
              </a:ext>
            </a:extLst>
          </p:cNvPr>
          <p:cNvGrpSpPr/>
          <p:nvPr/>
        </p:nvGrpSpPr>
        <p:grpSpPr>
          <a:xfrm>
            <a:off x="1162909" y="1591975"/>
            <a:ext cx="398880" cy="225720"/>
            <a:chOff x="1162909" y="1591975"/>
            <a:chExt cx="398880" cy="225720"/>
          </a:xfrm>
        </p:grpSpPr>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1C3CF72C-EDAD-341B-2CCA-41B26E29A1B5}"/>
                    </a:ext>
                  </a:extLst>
                </p14:cNvPr>
                <p14:cNvContentPartPr/>
                <p14:nvPr/>
              </p14:nvContentPartPr>
              <p14:xfrm>
                <a:off x="1162909" y="1593055"/>
                <a:ext cx="216000" cy="214920"/>
              </p14:xfrm>
            </p:contentPart>
          </mc:Choice>
          <mc:Fallback xmlns="">
            <p:pic>
              <p:nvPicPr>
                <p:cNvPr id="4" name="Pismo odręczne 3">
                  <a:extLst>
                    <a:ext uri="{FF2B5EF4-FFF2-40B4-BE49-F238E27FC236}">
                      <a16:creationId xmlns:a16="http://schemas.microsoft.com/office/drawing/2014/main" id="{1C3CF72C-EDAD-341B-2CCA-41B26E29A1B5}"/>
                    </a:ext>
                  </a:extLst>
                </p:cNvPr>
                <p:cNvPicPr/>
                <p:nvPr/>
              </p:nvPicPr>
              <p:blipFill>
                <a:blip r:embed="rId3"/>
                <a:stretch>
                  <a:fillRect/>
                </a:stretch>
              </p:blipFill>
              <p:spPr>
                <a:xfrm>
                  <a:off x="1153909" y="1584055"/>
                  <a:ext cx="233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Pismo odręczne 4">
                  <a:extLst>
                    <a:ext uri="{FF2B5EF4-FFF2-40B4-BE49-F238E27FC236}">
                      <a16:creationId xmlns:a16="http://schemas.microsoft.com/office/drawing/2014/main" id="{7801AF0B-8BC4-4707-4ECE-EDF9E618F118}"/>
                    </a:ext>
                  </a:extLst>
                </p14:cNvPr>
                <p14:cNvContentPartPr/>
                <p14:nvPr/>
              </p14:nvContentPartPr>
              <p14:xfrm>
                <a:off x="1258669" y="1591975"/>
                <a:ext cx="303120" cy="225720"/>
              </p14:xfrm>
            </p:contentPart>
          </mc:Choice>
          <mc:Fallback xmlns="">
            <p:pic>
              <p:nvPicPr>
                <p:cNvPr id="5" name="Pismo odręczne 4">
                  <a:extLst>
                    <a:ext uri="{FF2B5EF4-FFF2-40B4-BE49-F238E27FC236}">
                      <a16:creationId xmlns:a16="http://schemas.microsoft.com/office/drawing/2014/main" id="{7801AF0B-8BC4-4707-4ECE-EDF9E618F118}"/>
                    </a:ext>
                  </a:extLst>
                </p:cNvPr>
                <p:cNvPicPr/>
                <p:nvPr/>
              </p:nvPicPr>
              <p:blipFill>
                <a:blip r:embed="rId5"/>
                <a:stretch>
                  <a:fillRect/>
                </a:stretch>
              </p:blipFill>
              <p:spPr>
                <a:xfrm>
                  <a:off x="1249669" y="1582975"/>
                  <a:ext cx="32076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6" name="Pismo odręczne 5">
                <a:extLst>
                  <a:ext uri="{FF2B5EF4-FFF2-40B4-BE49-F238E27FC236}">
                    <a16:creationId xmlns:a16="http://schemas.microsoft.com/office/drawing/2014/main" id="{154CF52B-F235-52E0-353D-504E44A4010A}"/>
                  </a:ext>
                </a:extLst>
              </p14:cNvPr>
              <p14:cNvContentPartPr/>
              <p14:nvPr/>
            </p14:nvContentPartPr>
            <p14:xfrm>
              <a:off x="1204669" y="2062855"/>
              <a:ext cx="260280" cy="279720"/>
            </p14:xfrm>
          </p:contentPart>
        </mc:Choice>
        <mc:Fallback xmlns="">
          <p:pic>
            <p:nvPicPr>
              <p:cNvPr id="6" name="Pismo odręczne 5">
                <a:extLst>
                  <a:ext uri="{FF2B5EF4-FFF2-40B4-BE49-F238E27FC236}">
                    <a16:creationId xmlns:a16="http://schemas.microsoft.com/office/drawing/2014/main" id="{154CF52B-F235-52E0-353D-504E44A4010A}"/>
                  </a:ext>
                </a:extLst>
              </p:cNvPr>
              <p:cNvPicPr/>
              <p:nvPr/>
            </p:nvPicPr>
            <p:blipFill>
              <a:blip r:embed="rId7"/>
              <a:stretch>
                <a:fillRect/>
              </a:stretch>
            </p:blipFill>
            <p:spPr>
              <a:xfrm>
                <a:off x="1195669" y="2053855"/>
                <a:ext cx="277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Pismo odręczne 6">
                <a:extLst>
                  <a:ext uri="{FF2B5EF4-FFF2-40B4-BE49-F238E27FC236}">
                    <a16:creationId xmlns:a16="http://schemas.microsoft.com/office/drawing/2014/main" id="{883B92F0-2FB9-6DF8-5860-72B09C4A1204}"/>
                  </a:ext>
                </a:extLst>
              </p14:cNvPr>
              <p14:cNvContentPartPr/>
              <p14:nvPr/>
            </p14:nvContentPartPr>
            <p14:xfrm>
              <a:off x="1113949" y="2638135"/>
              <a:ext cx="337320" cy="272880"/>
            </p14:xfrm>
          </p:contentPart>
        </mc:Choice>
        <mc:Fallback xmlns="">
          <p:pic>
            <p:nvPicPr>
              <p:cNvPr id="7" name="Pismo odręczne 6">
                <a:extLst>
                  <a:ext uri="{FF2B5EF4-FFF2-40B4-BE49-F238E27FC236}">
                    <a16:creationId xmlns:a16="http://schemas.microsoft.com/office/drawing/2014/main" id="{883B92F0-2FB9-6DF8-5860-72B09C4A1204}"/>
                  </a:ext>
                </a:extLst>
              </p:cNvPr>
              <p:cNvPicPr/>
              <p:nvPr/>
            </p:nvPicPr>
            <p:blipFill>
              <a:blip r:embed="rId9"/>
              <a:stretch>
                <a:fillRect/>
              </a:stretch>
            </p:blipFill>
            <p:spPr>
              <a:xfrm>
                <a:off x="1104949" y="2629135"/>
                <a:ext cx="3549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Pismo odręczne 7">
                <a:extLst>
                  <a:ext uri="{FF2B5EF4-FFF2-40B4-BE49-F238E27FC236}">
                    <a16:creationId xmlns:a16="http://schemas.microsoft.com/office/drawing/2014/main" id="{3F21D04E-1BBA-DE3E-B7CE-8BD8B5F777BE}"/>
                  </a:ext>
                </a:extLst>
              </p14:cNvPr>
              <p14:cNvContentPartPr/>
              <p14:nvPr/>
            </p14:nvContentPartPr>
            <p14:xfrm>
              <a:off x="1021429" y="3074815"/>
              <a:ext cx="284040" cy="294120"/>
            </p14:xfrm>
          </p:contentPart>
        </mc:Choice>
        <mc:Fallback xmlns="">
          <p:pic>
            <p:nvPicPr>
              <p:cNvPr id="8" name="Pismo odręczne 7">
                <a:extLst>
                  <a:ext uri="{FF2B5EF4-FFF2-40B4-BE49-F238E27FC236}">
                    <a16:creationId xmlns:a16="http://schemas.microsoft.com/office/drawing/2014/main" id="{3F21D04E-1BBA-DE3E-B7CE-8BD8B5F777BE}"/>
                  </a:ext>
                </a:extLst>
              </p:cNvPr>
              <p:cNvPicPr/>
              <p:nvPr/>
            </p:nvPicPr>
            <p:blipFill>
              <a:blip r:embed="rId11"/>
              <a:stretch>
                <a:fillRect/>
              </a:stretch>
            </p:blipFill>
            <p:spPr>
              <a:xfrm>
                <a:off x="1012429" y="3066175"/>
                <a:ext cx="301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Pismo odręczne 9">
                <a:extLst>
                  <a:ext uri="{FF2B5EF4-FFF2-40B4-BE49-F238E27FC236}">
                    <a16:creationId xmlns:a16="http://schemas.microsoft.com/office/drawing/2014/main" id="{A554EB49-C849-66A9-DA16-666CC973BA48}"/>
                  </a:ext>
                </a:extLst>
              </p14:cNvPr>
              <p14:cNvContentPartPr/>
              <p14:nvPr/>
            </p14:nvContentPartPr>
            <p14:xfrm>
              <a:off x="1036909" y="3629215"/>
              <a:ext cx="268560" cy="279000"/>
            </p14:xfrm>
          </p:contentPart>
        </mc:Choice>
        <mc:Fallback xmlns="">
          <p:pic>
            <p:nvPicPr>
              <p:cNvPr id="10" name="Pismo odręczne 9">
                <a:extLst>
                  <a:ext uri="{FF2B5EF4-FFF2-40B4-BE49-F238E27FC236}">
                    <a16:creationId xmlns:a16="http://schemas.microsoft.com/office/drawing/2014/main" id="{A554EB49-C849-66A9-DA16-666CC973BA48}"/>
                  </a:ext>
                </a:extLst>
              </p:cNvPr>
              <p:cNvPicPr/>
              <p:nvPr/>
            </p:nvPicPr>
            <p:blipFill>
              <a:blip r:embed="rId13"/>
              <a:stretch>
                <a:fillRect/>
              </a:stretch>
            </p:blipFill>
            <p:spPr>
              <a:xfrm>
                <a:off x="1028269" y="3620575"/>
                <a:ext cx="2862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Pismo odręczne 10">
                <a:extLst>
                  <a:ext uri="{FF2B5EF4-FFF2-40B4-BE49-F238E27FC236}">
                    <a16:creationId xmlns:a16="http://schemas.microsoft.com/office/drawing/2014/main" id="{03677DF7-4D75-DC41-4E80-B6021423A93B}"/>
                  </a:ext>
                </a:extLst>
              </p14:cNvPr>
              <p14:cNvContentPartPr/>
              <p14:nvPr/>
            </p14:nvContentPartPr>
            <p14:xfrm>
              <a:off x="1018909" y="4147975"/>
              <a:ext cx="353520" cy="308160"/>
            </p14:xfrm>
          </p:contentPart>
        </mc:Choice>
        <mc:Fallback xmlns="">
          <p:pic>
            <p:nvPicPr>
              <p:cNvPr id="11" name="Pismo odręczne 10">
                <a:extLst>
                  <a:ext uri="{FF2B5EF4-FFF2-40B4-BE49-F238E27FC236}">
                    <a16:creationId xmlns:a16="http://schemas.microsoft.com/office/drawing/2014/main" id="{03677DF7-4D75-DC41-4E80-B6021423A93B}"/>
                  </a:ext>
                </a:extLst>
              </p:cNvPr>
              <p:cNvPicPr/>
              <p:nvPr/>
            </p:nvPicPr>
            <p:blipFill>
              <a:blip r:embed="rId15"/>
              <a:stretch>
                <a:fillRect/>
              </a:stretch>
            </p:blipFill>
            <p:spPr>
              <a:xfrm>
                <a:off x="1009909" y="4139335"/>
                <a:ext cx="371160" cy="32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2" name="Pismo odręczne 11">
                <a:extLst>
                  <a:ext uri="{FF2B5EF4-FFF2-40B4-BE49-F238E27FC236}">
                    <a16:creationId xmlns:a16="http://schemas.microsoft.com/office/drawing/2014/main" id="{B70F3831-880D-1864-FBEA-1C4BC72B8A0D}"/>
                  </a:ext>
                </a:extLst>
              </p14:cNvPr>
              <p14:cNvContentPartPr/>
              <p14:nvPr/>
            </p14:nvContentPartPr>
            <p14:xfrm>
              <a:off x="2720629" y="2208655"/>
              <a:ext cx="321120" cy="293040"/>
            </p14:xfrm>
          </p:contentPart>
        </mc:Choice>
        <mc:Fallback xmlns="">
          <p:pic>
            <p:nvPicPr>
              <p:cNvPr id="12" name="Pismo odręczne 11">
                <a:extLst>
                  <a:ext uri="{FF2B5EF4-FFF2-40B4-BE49-F238E27FC236}">
                    <a16:creationId xmlns:a16="http://schemas.microsoft.com/office/drawing/2014/main" id="{B70F3831-880D-1864-FBEA-1C4BC72B8A0D}"/>
                  </a:ext>
                </a:extLst>
              </p:cNvPr>
              <p:cNvPicPr/>
              <p:nvPr/>
            </p:nvPicPr>
            <p:blipFill>
              <a:blip r:embed="rId17"/>
              <a:stretch>
                <a:fillRect/>
              </a:stretch>
            </p:blipFill>
            <p:spPr>
              <a:xfrm>
                <a:off x="2702989" y="2191015"/>
                <a:ext cx="356760" cy="32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3" name="Pismo odręczne 12">
                <a:extLst>
                  <a:ext uri="{FF2B5EF4-FFF2-40B4-BE49-F238E27FC236}">
                    <a16:creationId xmlns:a16="http://schemas.microsoft.com/office/drawing/2014/main" id="{31A93D1C-2C02-403D-3DFB-B61152ECABB9}"/>
                  </a:ext>
                </a:extLst>
              </p14:cNvPr>
              <p14:cNvContentPartPr/>
              <p14:nvPr/>
            </p14:nvContentPartPr>
            <p14:xfrm>
              <a:off x="2721349" y="2867095"/>
              <a:ext cx="278640" cy="300240"/>
            </p14:xfrm>
          </p:contentPart>
        </mc:Choice>
        <mc:Fallback xmlns="">
          <p:pic>
            <p:nvPicPr>
              <p:cNvPr id="13" name="Pismo odręczne 12">
                <a:extLst>
                  <a:ext uri="{FF2B5EF4-FFF2-40B4-BE49-F238E27FC236}">
                    <a16:creationId xmlns:a16="http://schemas.microsoft.com/office/drawing/2014/main" id="{31A93D1C-2C02-403D-3DFB-B61152ECABB9}"/>
                  </a:ext>
                </a:extLst>
              </p:cNvPr>
              <p:cNvPicPr/>
              <p:nvPr/>
            </p:nvPicPr>
            <p:blipFill>
              <a:blip r:embed="rId19"/>
              <a:stretch>
                <a:fillRect/>
              </a:stretch>
            </p:blipFill>
            <p:spPr>
              <a:xfrm>
                <a:off x="2703349" y="2849095"/>
                <a:ext cx="314280" cy="33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4" name="Pismo odręczne 13">
                <a:extLst>
                  <a:ext uri="{FF2B5EF4-FFF2-40B4-BE49-F238E27FC236}">
                    <a16:creationId xmlns:a16="http://schemas.microsoft.com/office/drawing/2014/main" id="{1FBACCD6-32A7-25AD-3E1E-3B7E593FFEED}"/>
                  </a:ext>
                </a:extLst>
              </p14:cNvPr>
              <p14:cNvContentPartPr/>
              <p14:nvPr/>
            </p14:nvContentPartPr>
            <p14:xfrm>
              <a:off x="2665549" y="3462895"/>
              <a:ext cx="390600" cy="299520"/>
            </p14:xfrm>
          </p:contentPart>
        </mc:Choice>
        <mc:Fallback xmlns="">
          <p:pic>
            <p:nvPicPr>
              <p:cNvPr id="14" name="Pismo odręczne 13">
                <a:extLst>
                  <a:ext uri="{FF2B5EF4-FFF2-40B4-BE49-F238E27FC236}">
                    <a16:creationId xmlns:a16="http://schemas.microsoft.com/office/drawing/2014/main" id="{1FBACCD6-32A7-25AD-3E1E-3B7E593FFEED}"/>
                  </a:ext>
                </a:extLst>
              </p:cNvPr>
              <p:cNvPicPr/>
              <p:nvPr/>
            </p:nvPicPr>
            <p:blipFill>
              <a:blip r:embed="rId21"/>
              <a:stretch>
                <a:fillRect/>
              </a:stretch>
            </p:blipFill>
            <p:spPr>
              <a:xfrm>
                <a:off x="2647909" y="3445255"/>
                <a:ext cx="426240" cy="335160"/>
              </a:xfrm>
              <a:prstGeom prst="rect">
                <a:avLst/>
              </a:prstGeom>
            </p:spPr>
          </p:pic>
        </mc:Fallback>
      </mc:AlternateContent>
      <p:grpSp>
        <p:nvGrpSpPr>
          <p:cNvPr id="15" name="Grupa 14">
            <a:extLst>
              <a:ext uri="{FF2B5EF4-FFF2-40B4-BE49-F238E27FC236}">
                <a16:creationId xmlns:a16="http://schemas.microsoft.com/office/drawing/2014/main" id="{9B4A5ACF-2815-AA5C-0D4B-D5AB8C183207}"/>
              </a:ext>
            </a:extLst>
          </p:cNvPr>
          <p:cNvGrpSpPr/>
          <p:nvPr/>
        </p:nvGrpSpPr>
        <p:grpSpPr>
          <a:xfrm>
            <a:off x="4472029" y="1518655"/>
            <a:ext cx="398880" cy="225720"/>
            <a:chOff x="1162909" y="1591975"/>
            <a:chExt cx="398880" cy="225720"/>
          </a:xfrm>
        </p:grpSpPr>
        <mc:AlternateContent xmlns:mc="http://schemas.openxmlformats.org/markup-compatibility/2006" xmlns:p14="http://schemas.microsoft.com/office/powerpoint/2010/main">
          <mc:Choice Requires="p14">
            <p:contentPart p14:bwMode="auto" r:id="rId22">
              <p14:nvContentPartPr>
                <p14:cNvPr id="16" name="Pismo odręczne 15">
                  <a:extLst>
                    <a:ext uri="{FF2B5EF4-FFF2-40B4-BE49-F238E27FC236}">
                      <a16:creationId xmlns:a16="http://schemas.microsoft.com/office/drawing/2014/main" id="{D59A82D3-AE20-F748-C3D1-5D09DE93F0A1}"/>
                    </a:ext>
                  </a:extLst>
                </p14:cNvPr>
                <p14:cNvContentPartPr/>
                <p14:nvPr/>
              </p14:nvContentPartPr>
              <p14:xfrm>
                <a:off x="1162909" y="1593055"/>
                <a:ext cx="216000" cy="214920"/>
              </p14:xfrm>
            </p:contentPart>
          </mc:Choice>
          <mc:Fallback xmlns="">
            <p:pic>
              <p:nvPicPr>
                <p:cNvPr id="16" name="Pismo odręczne 15">
                  <a:extLst>
                    <a:ext uri="{FF2B5EF4-FFF2-40B4-BE49-F238E27FC236}">
                      <a16:creationId xmlns:a16="http://schemas.microsoft.com/office/drawing/2014/main" id="{D59A82D3-AE20-F748-C3D1-5D09DE93F0A1}"/>
                    </a:ext>
                  </a:extLst>
                </p:cNvPr>
                <p:cNvPicPr/>
                <p:nvPr/>
              </p:nvPicPr>
              <p:blipFill>
                <a:blip r:embed="rId3"/>
                <a:stretch>
                  <a:fillRect/>
                </a:stretch>
              </p:blipFill>
              <p:spPr>
                <a:xfrm>
                  <a:off x="1153909" y="1584055"/>
                  <a:ext cx="2336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Pismo odręczne 16">
                  <a:extLst>
                    <a:ext uri="{FF2B5EF4-FFF2-40B4-BE49-F238E27FC236}">
                      <a16:creationId xmlns:a16="http://schemas.microsoft.com/office/drawing/2014/main" id="{E6FD91D9-046A-7D28-37E8-F38097DD0D5F}"/>
                    </a:ext>
                  </a:extLst>
                </p14:cNvPr>
                <p14:cNvContentPartPr/>
                <p14:nvPr/>
              </p14:nvContentPartPr>
              <p14:xfrm>
                <a:off x="1258669" y="1591975"/>
                <a:ext cx="303120" cy="225720"/>
              </p14:xfrm>
            </p:contentPart>
          </mc:Choice>
          <mc:Fallback xmlns="">
            <p:pic>
              <p:nvPicPr>
                <p:cNvPr id="17" name="Pismo odręczne 16">
                  <a:extLst>
                    <a:ext uri="{FF2B5EF4-FFF2-40B4-BE49-F238E27FC236}">
                      <a16:creationId xmlns:a16="http://schemas.microsoft.com/office/drawing/2014/main" id="{E6FD91D9-046A-7D28-37E8-F38097DD0D5F}"/>
                    </a:ext>
                  </a:extLst>
                </p:cNvPr>
                <p:cNvPicPr/>
                <p:nvPr/>
              </p:nvPicPr>
              <p:blipFill>
                <a:blip r:embed="rId5"/>
                <a:stretch>
                  <a:fillRect/>
                </a:stretch>
              </p:blipFill>
              <p:spPr>
                <a:xfrm>
                  <a:off x="1249669" y="1582975"/>
                  <a:ext cx="320760" cy="24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Pismo odręczne 17">
                <a:extLst>
                  <a:ext uri="{FF2B5EF4-FFF2-40B4-BE49-F238E27FC236}">
                    <a16:creationId xmlns:a16="http://schemas.microsoft.com/office/drawing/2014/main" id="{20DF3710-5574-3841-0F38-6BAB7F270BA2}"/>
                  </a:ext>
                </a:extLst>
              </p14:cNvPr>
              <p14:cNvContentPartPr/>
              <p14:nvPr/>
            </p14:nvContentPartPr>
            <p14:xfrm>
              <a:off x="4513789" y="1989535"/>
              <a:ext cx="260280" cy="279720"/>
            </p14:xfrm>
          </p:contentPart>
        </mc:Choice>
        <mc:Fallback xmlns="">
          <p:pic>
            <p:nvPicPr>
              <p:cNvPr id="18" name="Pismo odręczne 17">
                <a:extLst>
                  <a:ext uri="{FF2B5EF4-FFF2-40B4-BE49-F238E27FC236}">
                    <a16:creationId xmlns:a16="http://schemas.microsoft.com/office/drawing/2014/main" id="{20DF3710-5574-3841-0F38-6BAB7F270BA2}"/>
                  </a:ext>
                </a:extLst>
              </p:cNvPr>
              <p:cNvPicPr/>
              <p:nvPr/>
            </p:nvPicPr>
            <p:blipFill>
              <a:blip r:embed="rId7"/>
              <a:stretch>
                <a:fillRect/>
              </a:stretch>
            </p:blipFill>
            <p:spPr>
              <a:xfrm>
                <a:off x="4504789" y="1980535"/>
                <a:ext cx="277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Pismo odręczne 18">
                <a:extLst>
                  <a:ext uri="{FF2B5EF4-FFF2-40B4-BE49-F238E27FC236}">
                    <a16:creationId xmlns:a16="http://schemas.microsoft.com/office/drawing/2014/main" id="{08739D85-55DC-A07D-0D61-9B2CFC4A8448}"/>
                  </a:ext>
                </a:extLst>
              </p14:cNvPr>
              <p14:cNvContentPartPr/>
              <p14:nvPr/>
            </p14:nvContentPartPr>
            <p14:xfrm>
              <a:off x="4423069" y="2564815"/>
              <a:ext cx="337320" cy="272880"/>
            </p14:xfrm>
          </p:contentPart>
        </mc:Choice>
        <mc:Fallback xmlns="">
          <p:pic>
            <p:nvPicPr>
              <p:cNvPr id="19" name="Pismo odręczne 18">
                <a:extLst>
                  <a:ext uri="{FF2B5EF4-FFF2-40B4-BE49-F238E27FC236}">
                    <a16:creationId xmlns:a16="http://schemas.microsoft.com/office/drawing/2014/main" id="{08739D85-55DC-A07D-0D61-9B2CFC4A8448}"/>
                  </a:ext>
                </a:extLst>
              </p:cNvPr>
              <p:cNvPicPr/>
              <p:nvPr/>
            </p:nvPicPr>
            <p:blipFill>
              <a:blip r:embed="rId9"/>
              <a:stretch>
                <a:fillRect/>
              </a:stretch>
            </p:blipFill>
            <p:spPr>
              <a:xfrm>
                <a:off x="4414069" y="2555815"/>
                <a:ext cx="3549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Pismo odręczne 19">
                <a:extLst>
                  <a:ext uri="{FF2B5EF4-FFF2-40B4-BE49-F238E27FC236}">
                    <a16:creationId xmlns:a16="http://schemas.microsoft.com/office/drawing/2014/main" id="{DAEDBE81-01C7-E600-8289-EF9AC3D8BAAE}"/>
                  </a:ext>
                </a:extLst>
              </p14:cNvPr>
              <p14:cNvContentPartPr/>
              <p14:nvPr/>
            </p14:nvContentPartPr>
            <p14:xfrm>
              <a:off x="4330549" y="3001495"/>
              <a:ext cx="284040" cy="294120"/>
            </p14:xfrm>
          </p:contentPart>
        </mc:Choice>
        <mc:Fallback xmlns="">
          <p:pic>
            <p:nvPicPr>
              <p:cNvPr id="20" name="Pismo odręczne 19">
                <a:extLst>
                  <a:ext uri="{FF2B5EF4-FFF2-40B4-BE49-F238E27FC236}">
                    <a16:creationId xmlns:a16="http://schemas.microsoft.com/office/drawing/2014/main" id="{DAEDBE81-01C7-E600-8289-EF9AC3D8BAAE}"/>
                  </a:ext>
                </a:extLst>
              </p:cNvPr>
              <p:cNvPicPr/>
              <p:nvPr/>
            </p:nvPicPr>
            <p:blipFill>
              <a:blip r:embed="rId11"/>
              <a:stretch>
                <a:fillRect/>
              </a:stretch>
            </p:blipFill>
            <p:spPr>
              <a:xfrm>
                <a:off x="4321549" y="2992855"/>
                <a:ext cx="3016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Pismo odręczne 20">
                <a:extLst>
                  <a:ext uri="{FF2B5EF4-FFF2-40B4-BE49-F238E27FC236}">
                    <a16:creationId xmlns:a16="http://schemas.microsoft.com/office/drawing/2014/main" id="{7E958762-976B-084B-C5B4-6F79CC25975D}"/>
                  </a:ext>
                </a:extLst>
              </p14:cNvPr>
              <p14:cNvContentPartPr/>
              <p14:nvPr/>
            </p14:nvContentPartPr>
            <p14:xfrm>
              <a:off x="4346029" y="3555895"/>
              <a:ext cx="268560" cy="279000"/>
            </p14:xfrm>
          </p:contentPart>
        </mc:Choice>
        <mc:Fallback xmlns="">
          <p:pic>
            <p:nvPicPr>
              <p:cNvPr id="21" name="Pismo odręczne 20">
                <a:extLst>
                  <a:ext uri="{FF2B5EF4-FFF2-40B4-BE49-F238E27FC236}">
                    <a16:creationId xmlns:a16="http://schemas.microsoft.com/office/drawing/2014/main" id="{7E958762-976B-084B-C5B4-6F79CC25975D}"/>
                  </a:ext>
                </a:extLst>
              </p:cNvPr>
              <p:cNvPicPr/>
              <p:nvPr/>
            </p:nvPicPr>
            <p:blipFill>
              <a:blip r:embed="rId13"/>
              <a:stretch>
                <a:fillRect/>
              </a:stretch>
            </p:blipFill>
            <p:spPr>
              <a:xfrm>
                <a:off x="4337389" y="3547255"/>
                <a:ext cx="2862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Pismo odręczne 21">
                <a:extLst>
                  <a:ext uri="{FF2B5EF4-FFF2-40B4-BE49-F238E27FC236}">
                    <a16:creationId xmlns:a16="http://schemas.microsoft.com/office/drawing/2014/main" id="{88B0C23B-A907-8963-0685-B37D3F3BC703}"/>
                  </a:ext>
                </a:extLst>
              </p14:cNvPr>
              <p14:cNvContentPartPr/>
              <p14:nvPr/>
            </p14:nvContentPartPr>
            <p14:xfrm>
              <a:off x="4328029" y="4074655"/>
              <a:ext cx="353520" cy="308160"/>
            </p14:xfrm>
          </p:contentPart>
        </mc:Choice>
        <mc:Fallback xmlns="">
          <p:pic>
            <p:nvPicPr>
              <p:cNvPr id="22" name="Pismo odręczne 21">
                <a:extLst>
                  <a:ext uri="{FF2B5EF4-FFF2-40B4-BE49-F238E27FC236}">
                    <a16:creationId xmlns:a16="http://schemas.microsoft.com/office/drawing/2014/main" id="{88B0C23B-A907-8963-0685-B37D3F3BC703}"/>
                  </a:ext>
                </a:extLst>
              </p:cNvPr>
              <p:cNvPicPr/>
              <p:nvPr/>
            </p:nvPicPr>
            <p:blipFill>
              <a:blip r:embed="rId15"/>
              <a:stretch>
                <a:fillRect/>
              </a:stretch>
            </p:blipFill>
            <p:spPr>
              <a:xfrm>
                <a:off x="4319029" y="4066015"/>
                <a:ext cx="371160" cy="325800"/>
              </a:xfrm>
              <a:prstGeom prst="rect">
                <a:avLst/>
              </a:prstGeom>
            </p:spPr>
          </p:pic>
        </mc:Fallback>
      </mc:AlternateContent>
      <p:cxnSp>
        <p:nvCxnSpPr>
          <p:cNvPr id="24" name="Łącznik prosty ze strzałką 23">
            <a:extLst>
              <a:ext uri="{FF2B5EF4-FFF2-40B4-BE49-F238E27FC236}">
                <a16:creationId xmlns:a16="http://schemas.microsoft.com/office/drawing/2014/main" id="{CC163C42-C415-B704-3EF2-CB0396C06A89}"/>
              </a:ext>
            </a:extLst>
          </p:cNvPr>
          <p:cNvCxnSpPr/>
          <p:nvPr/>
        </p:nvCxnSpPr>
        <p:spPr>
          <a:xfrm>
            <a:off x="1561789" y="1807975"/>
            <a:ext cx="1103760" cy="461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Łącznik prosty ze strzałką 25">
            <a:extLst>
              <a:ext uri="{FF2B5EF4-FFF2-40B4-BE49-F238E27FC236}">
                <a16:creationId xmlns:a16="http://schemas.microsoft.com/office/drawing/2014/main" id="{D19C4019-F73C-123D-BF4D-3267AE8AC5BF}"/>
              </a:ext>
            </a:extLst>
          </p:cNvPr>
          <p:cNvCxnSpPr/>
          <p:nvPr/>
        </p:nvCxnSpPr>
        <p:spPr>
          <a:xfrm>
            <a:off x="1540909" y="2269255"/>
            <a:ext cx="1093680" cy="73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8E55B3EE-C65E-1ABE-1A69-3F6F0D30D95D}"/>
              </a:ext>
            </a:extLst>
          </p:cNvPr>
          <p:cNvCxnSpPr/>
          <p:nvPr/>
        </p:nvCxnSpPr>
        <p:spPr>
          <a:xfrm>
            <a:off x="1647829" y="1744375"/>
            <a:ext cx="1017720" cy="11666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1293BF48-DF8B-3012-555E-EC6A9E8E9E96}"/>
              </a:ext>
            </a:extLst>
          </p:cNvPr>
          <p:cNvCxnSpPr/>
          <p:nvPr/>
        </p:nvCxnSpPr>
        <p:spPr>
          <a:xfrm>
            <a:off x="1503829" y="2911015"/>
            <a:ext cx="1130760" cy="644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1FB270BC-8490-95A8-8F92-EDC87CABA446}"/>
              </a:ext>
            </a:extLst>
          </p:cNvPr>
          <p:cNvCxnSpPr/>
          <p:nvPr/>
        </p:nvCxnSpPr>
        <p:spPr>
          <a:xfrm flipV="1">
            <a:off x="1434889" y="3678382"/>
            <a:ext cx="1174860" cy="60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2525E671-A343-68DC-D55E-C6AF12457261}"/>
              </a:ext>
            </a:extLst>
          </p:cNvPr>
          <p:cNvCxnSpPr/>
          <p:nvPr/>
        </p:nvCxnSpPr>
        <p:spPr>
          <a:xfrm flipV="1">
            <a:off x="3113659" y="1660675"/>
            <a:ext cx="1309410" cy="6246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Łącznik prosty ze strzałką 35">
            <a:extLst>
              <a:ext uri="{FF2B5EF4-FFF2-40B4-BE49-F238E27FC236}">
                <a16:creationId xmlns:a16="http://schemas.microsoft.com/office/drawing/2014/main" id="{99FA23FD-3D3B-C2A2-D7C7-892952596B60}"/>
              </a:ext>
            </a:extLst>
          </p:cNvPr>
          <p:cNvCxnSpPr/>
          <p:nvPr/>
        </p:nvCxnSpPr>
        <p:spPr>
          <a:xfrm>
            <a:off x="3137509" y="2401015"/>
            <a:ext cx="1237680" cy="2544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Łącznik prosty ze strzałką 37">
            <a:extLst>
              <a:ext uri="{FF2B5EF4-FFF2-40B4-BE49-F238E27FC236}">
                <a16:creationId xmlns:a16="http://schemas.microsoft.com/office/drawing/2014/main" id="{6BAC3AF4-6B98-0035-2D01-7ACBB5870039}"/>
              </a:ext>
            </a:extLst>
          </p:cNvPr>
          <p:cNvCxnSpPr/>
          <p:nvPr/>
        </p:nvCxnSpPr>
        <p:spPr>
          <a:xfrm>
            <a:off x="2999989" y="2501695"/>
            <a:ext cx="1253356" cy="1646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Łącznik prosty ze strzałką 39">
            <a:extLst>
              <a:ext uri="{FF2B5EF4-FFF2-40B4-BE49-F238E27FC236}">
                <a16:creationId xmlns:a16="http://schemas.microsoft.com/office/drawing/2014/main" id="{4743EDA1-8C84-908C-0F17-8CD6FB32B1DA}"/>
              </a:ext>
            </a:extLst>
          </p:cNvPr>
          <p:cNvCxnSpPr/>
          <p:nvPr/>
        </p:nvCxnSpPr>
        <p:spPr>
          <a:xfrm flipV="1">
            <a:off x="3187549" y="3074815"/>
            <a:ext cx="1092600" cy="554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pole tekstowe 40">
            <a:extLst>
              <a:ext uri="{FF2B5EF4-FFF2-40B4-BE49-F238E27FC236}">
                <a16:creationId xmlns:a16="http://schemas.microsoft.com/office/drawing/2014/main" id="{A36FF954-BA24-7394-F6F3-10E97D5CFD73}"/>
              </a:ext>
            </a:extLst>
          </p:cNvPr>
          <p:cNvSpPr txBox="1"/>
          <p:nvPr/>
        </p:nvSpPr>
        <p:spPr>
          <a:xfrm>
            <a:off x="222769" y="956368"/>
            <a:ext cx="914400" cy="914400"/>
          </a:xfrm>
          <a:prstGeom prst="rect">
            <a:avLst/>
          </a:prstGeom>
        </p:spPr>
        <p:txBody>
          <a:bodyPr vert="horz" wrap="none" lIns="91440" tIns="45720" rIns="91440" bIns="45720" rtlCol="0">
            <a:normAutofit/>
          </a:bodyPr>
          <a:lstStyle/>
          <a:p>
            <a:r>
              <a:rPr lang="pl-PL" dirty="0"/>
              <a:t>Warstwa wejścia</a:t>
            </a:r>
          </a:p>
        </p:txBody>
      </p:sp>
      <p:sp>
        <p:nvSpPr>
          <p:cNvPr id="42" name="pole tekstowe 41">
            <a:extLst>
              <a:ext uri="{FF2B5EF4-FFF2-40B4-BE49-F238E27FC236}">
                <a16:creationId xmlns:a16="http://schemas.microsoft.com/office/drawing/2014/main" id="{4CBB4F88-33A1-0B56-2258-B915569A549E}"/>
              </a:ext>
            </a:extLst>
          </p:cNvPr>
          <p:cNvSpPr txBox="1"/>
          <p:nvPr/>
        </p:nvSpPr>
        <p:spPr>
          <a:xfrm>
            <a:off x="4157389" y="990355"/>
            <a:ext cx="914400" cy="914400"/>
          </a:xfrm>
          <a:prstGeom prst="rect">
            <a:avLst/>
          </a:prstGeom>
        </p:spPr>
        <p:txBody>
          <a:bodyPr vert="horz" wrap="none" lIns="91440" tIns="45720" rIns="91440" bIns="45720" rtlCol="0">
            <a:normAutofit/>
          </a:bodyPr>
          <a:lstStyle/>
          <a:p>
            <a:r>
              <a:rPr lang="pl-PL" dirty="0"/>
              <a:t>Warstwa wyjścia</a:t>
            </a:r>
          </a:p>
        </p:txBody>
      </p:sp>
      <p:sp>
        <p:nvSpPr>
          <p:cNvPr id="43" name="pole tekstowe 42">
            <a:extLst>
              <a:ext uri="{FF2B5EF4-FFF2-40B4-BE49-F238E27FC236}">
                <a16:creationId xmlns:a16="http://schemas.microsoft.com/office/drawing/2014/main" id="{BE88011B-5343-5DC5-9F37-6269739B5B6D}"/>
              </a:ext>
            </a:extLst>
          </p:cNvPr>
          <p:cNvSpPr txBox="1"/>
          <p:nvPr/>
        </p:nvSpPr>
        <p:spPr>
          <a:xfrm>
            <a:off x="2106109" y="1467235"/>
            <a:ext cx="914400" cy="914400"/>
          </a:xfrm>
          <a:prstGeom prst="rect">
            <a:avLst/>
          </a:prstGeom>
        </p:spPr>
        <p:txBody>
          <a:bodyPr vert="horz" wrap="none" lIns="91440" tIns="45720" rIns="91440" bIns="45720" rtlCol="0">
            <a:normAutofit/>
          </a:bodyPr>
          <a:lstStyle/>
          <a:p>
            <a:r>
              <a:rPr lang="pl-PL" dirty="0"/>
              <a:t>Warstwa ukryta</a:t>
            </a:r>
          </a:p>
        </p:txBody>
      </p:sp>
      <p:cxnSp>
        <p:nvCxnSpPr>
          <p:cNvPr id="45" name="Łącznik prosty ze strzałką 44">
            <a:extLst>
              <a:ext uri="{FF2B5EF4-FFF2-40B4-BE49-F238E27FC236}">
                <a16:creationId xmlns:a16="http://schemas.microsoft.com/office/drawing/2014/main" id="{02424E78-5EF9-1F16-306B-654CD81890BA}"/>
              </a:ext>
            </a:extLst>
          </p:cNvPr>
          <p:cNvCxnSpPr/>
          <p:nvPr/>
        </p:nvCxnSpPr>
        <p:spPr>
          <a:xfrm>
            <a:off x="1464949" y="4793673"/>
            <a:ext cx="10288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Łącznik prosty ze strzałką 46">
            <a:extLst>
              <a:ext uri="{FF2B5EF4-FFF2-40B4-BE49-F238E27FC236}">
                <a16:creationId xmlns:a16="http://schemas.microsoft.com/office/drawing/2014/main" id="{8D76F485-CDEC-444E-B602-83E31A5B9593}"/>
              </a:ext>
            </a:extLst>
          </p:cNvPr>
          <p:cNvCxnSpPr/>
          <p:nvPr/>
        </p:nvCxnSpPr>
        <p:spPr>
          <a:xfrm>
            <a:off x="3056149" y="4793673"/>
            <a:ext cx="127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8" name="pole tekstowe 47">
            <a:extLst>
              <a:ext uri="{FF2B5EF4-FFF2-40B4-BE49-F238E27FC236}">
                <a16:creationId xmlns:a16="http://schemas.microsoft.com/office/drawing/2014/main" id="{47990D66-0629-46E8-3000-68915F9BCA18}"/>
              </a:ext>
            </a:extLst>
          </p:cNvPr>
          <p:cNvSpPr txBox="1"/>
          <p:nvPr/>
        </p:nvSpPr>
        <p:spPr>
          <a:xfrm>
            <a:off x="1434889" y="4382815"/>
            <a:ext cx="914400" cy="914400"/>
          </a:xfrm>
          <a:prstGeom prst="rect">
            <a:avLst/>
          </a:prstGeom>
        </p:spPr>
        <p:txBody>
          <a:bodyPr vert="horz" wrap="none" lIns="91440" tIns="45720" rIns="91440" bIns="45720" rtlCol="0">
            <a:normAutofit/>
          </a:bodyPr>
          <a:lstStyle/>
          <a:p>
            <a:r>
              <a:rPr lang="pl-PL" dirty="0"/>
              <a:t>kodowanie</a:t>
            </a:r>
          </a:p>
        </p:txBody>
      </p:sp>
      <p:sp>
        <p:nvSpPr>
          <p:cNvPr id="49" name="pole tekstowe 48">
            <a:extLst>
              <a:ext uri="{FF2B5EF4-FFF2-40B4-BE49-F238E27FC236}">
                <a16:creationId xmlns:a16="http://schemas.microsoft.com/office/drawing/2014/main" id="{C7378FB2-7C44-0FF9-6105-95BD3578E813}"/>
              </a:ext>
            </a:extLst>
          </p:cNvPr>
          <p:cNvSpPr txBox="1"/>
          <p:nvPr/>
        </p:nvSpPr>
        <p:spPr>
          <a:xfrm>
            <a:off x="3032471" y="4364335"/>
            <a:ext cx="914400" cy="914400"/>
          </a:xfrm>
          <a:prstGeom prst="rect">
            <a:avLst/>
          </a:prstGeom>
        </p:spPr>
        <p:txBody>
          <a:bodyPr vert="horz" wrap="none" lIns="91440" tIns="45720" rIns="91440" bIns="45720" rtlCol="0">
            <a:normAutofit/>
          </a:bodyPr>
          <a:lstStyle/>
          <a:p>
            <a:r>
              <a:rPr lang="pl-PL" dirty="0"/>
              <a:t>dekodowanie</a:t>
            </a:r>
          </a:p>
        </p:txBody>
      </p:sp>
      <p:sp>
        <p:nvSpPr>
          <p:cNvPr id="50" name="pole tekstowe 49">
            <a:extLst>
              <a:ext uri="{FF2B5EF4-FFF2-40B4-BE49-F238E27FC236}">
                <a16:creationId xmlns:a16="http://schemas.microsoft.com/office/drawing/2014/main" id="{D9D367FC-A9C3-E4E4-710D-F785B28A3275}"/>
              </a:ext>
            </a:extLst>
          </p:cNvPr>
          <p:cNvSpPr txBox="1"/>
          <p:nvPr/>
        </p:nvSpPr>
        <p:spPr>
          <a:xfrm>
            <a:off x="5881255" y="2701255"/>
            <a:ext cx="914400" cy="914400"/>
          </a:xfrm>
          <a:prstGeom prst="rect">
            <a:avLst/>
          </a:prstGeom>
        </p:spPr>
        <p:txBody>
          <a:bodyPr vert="horz" wrap="none" lIns="91440" tIns="45720" rIns="91440" bIns="45720" rtlCol="0">
            <a:normAutofit/>
          </a:bodyPr>
          <a:lstStyle/>
          <a:p>
            <a:r>
              <a:rPr lang="pl-PL" dirty="0" err="1"/>
              <a:t>Enkoder</a:t>
            </a:r>
            <a:r>
              <a:rPr lang="pl-PL" dirty="0"/>
              <a:t> niedopełniony</a:t>
            </a:r>
          </a:p>
        </p:txBody>
      </p:sp>
    </p:spTree>
    <p:extLst>
      <p:ext uri="{BB962C8B-B14F-4D97-AF65-F5344CB8AC3E}">
        <p14:creationId xmlns:p14="http://schemas.microsoft.com/office/powerpoint/2010/main" val="34979231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05FD3B-6EAE-BFD2-C1DB-AAF5C44E846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6AF90407-A615-F1F1-6B34-62E073704F69}"/>
              </a:ext>
            </a:extLst>
          </p:cNvPr>
          <p:cNvPicPr>
            <a:picLocks noChangeAspect="1"/>
          </p:cNvPicPr>
          <p:nvPr/>
        </p:nvPicPr>
        <p:blipFill rotWithShape="1">
          <a:blip r:embed="rId2"/>
          <a:srcRect l="23740" t="44825" r="27329" b="27481"/>
          <a:stretch/>
        </p:blipFill>
        <p:spPr>
          <a:xfrm>
            <a:off x="710146" y="1682217"/>
            <a:ext cx="8099589" cy="2463994"/>
          </a:xfrm>
          <a:prstGeom prst="rect">
            <a:avLst/>
          </a:prstGeom>
        </p:spPr>
      </p:pic>
    </p:spTree>
    <p:extLst>
      <p:ext uri="{BB962C8B-B14F-4D97-AF65-F5344CB8AC3E}">
        <p14:creationId xmlns:p14="http://schemas.microsoft.com/office/powerpoint/2010/main" val="32673234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5E94AB3-0DD9-BCDD-14B0-836E82A63D57}"/>
              </a:ext>
            </a:extLst>
          </p:cNvPr>
          <p:cNvSpPr>
            <a:spLocks noGrp="1"/>
          </p:cNvSpPr>
          <p:nvPr>
            <p:ph type="body" sz="quarter" idx="25"/>
          </p:nvPr>
        </p:nvSpPr>
        <p:spPr/>
        <p:txBody>
          <a:bodyPr/>
          <a:lstStyle/>
          <a:p>
            <a:r>
              <a:rPr lang="pl-PL" dirty="0"/>
              <a:t>RNN</a:t>
            </a:r>
          </a:p>
        </p:txBody>
      </p:sp>
      <p:pic>
        <p:nvPicPr>
          <p:cNvPr id="4" name="Obraz 3">
            <a:extLst>
              <a:ext uri="{FF2B5EF4-FFF2-40B4-BE49-F238E27FC236}">
                <a16:creationId xmlns:a16="http://schemas.microsoft.com/office/drawing/2014/main" id="{497395E2-96D0-8DB2-6C32-2DB786E3E47A}"/>
              </a:ext>
            </a:extLst>
          </p:cNvPr>
          <p:cNvPicPr>
            <a:picLocks noChangeAspect="1"/>
          </p:cNvPicPr>
          <p:nvPr/>
        </p:nvPicPr>
        <p:blipFill>
          <a:blip r:embed="rId2"/>
          <a:stretch>
            <a:fillRect/>
          </a:stretch>
        </p:blipFill>
        <p:spPr>
          <a:xfrm>
            <a:off x="1557337" y="1095375"/>
            <a:ext cx="6029325" cy="2952750"/>
          </a:xfrm>
          <a:prstGeom prst="rect">
            <a:avLst/>
          </a:prstGeom>
        </p:spPr>
      </p:pic>
    </p:spTree>
    <p:extLst>
      <p:ext uri="{BB962C8B-B14F-4D97-AF65-F5344CB8AC3E}">
        <p14:creationId xmlns:p14="http://schemas.microsoft.com/office/powerpoint/2010/main" val="26754969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B45E3FA-DBBC-54EE-4594-75E638E9C063}"/>
              </a:ext>
            </a:extLst>
          </p:cNvPr>
          <p:cNvSpPr>
            <a:spLocks noGrp="1"/>
          </p:cNvSpPr>
          <p:nvPr>
            <p:ph type="body" sz="quarter" idx="25"/>
          </p:nvPr>
        </p:nvSpPr>
        <p:spPr/>
        <p:txBody>
          <a:bodyPr/>
          <a:lstStyle/>
          <a:p>
            <a:r>
              <a:rPr lang="pl-PL" dirty="0"/>
              <a:t>LSTM</a:t>
            </a:r>
          </a:p>
        </p:txBody>
      </p:sp>
      <p:pic>
        <p:nvPicPr>
          <p:cNvPr id="4" name="Obraz 3" descr="Obraz zawierający zrzut ekranu, krąg, kreskówka&#10;&#10;Opis wygenerowany automatycznie">
            <a:extLst>
              <a:ext uri="{FF2B5EF4-FFF2-40B4-BE49-F238E27FC236}">
                <a16:creationId xmlns:a16="http://schemas.microsoft.com/office/drawing/2014/main" id="{6C2C1A8B-5F89-296C-238A-C9C2A3CEFB0D}"/>
              </a:ext>
            </a:extLst>
          </p:cNvPr>
          <p:cNvPicPr>
            <a:picLocks noChangeAspect="1"/>
          </p:cNvPicPr>
          <p:nvPr/>
        </p:nvPicPr>
        <p:blipFill>
          <a:blip r:embed="rId2"/>
          <a:stretch>
            <a:fillRect/>
          </a:stretch>
        </p:blipFill>
        <p:spPr>
          <a:xfrm>
            <a:off x="762000" y="1071744"/>
            <a:ext cx="7620000" cy="3390900"/>
          </a:xfrm>
          <a:prstGeom prst="rect">
            <a:avLst/>
          </a:prstGeom>
        </p:spPr>
      </p:pic>
    </p:spTree>
    <p:extLst>
      <p:ext uri="{BB962C8B-B14F-4D97-AF65-F5344CB8AC3E}">
        <p14:creationId xmlns:p14="http://schemas.microsoft.com/office/powerpoint/2010/main" val="3418231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0" y="1113588"/>
            <a:ext cx="3974306" cy="3456384"/>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5B827-CB64-E94C-DBE8-F8D3ADD5A590}"/>
              </a:ext>
            </a:extLst>
          </p:cNvPr>
          <p:cNvSpPr>
            <a:spLocks noGrp="1"/>
          </p:cNvSpPr>
          <p:nvPr>
            <p:ph type="body" sz="quarter" idx="25"/>
          </p:nvPr>
        </p:nvSpPr>
        <p:spPr/>
        <p:txBody>
          <a:bodyPr/>
          <a:lstStyle/>
          <a:p>
            <a:r>
              <a:rPr lang="pl-PL" dirty="0"/>
              <a:t>GRU</a:t>
            </a:r>
          </a:p>
        </p:txBody>
      </p:sp>
      <p:pic>
        <p:nvPicPr>
          <p:cNvPr id="4" name="Obraz 3" descr="Obraz zawierający zrzut ekranu, kreskówka, krąg&#10;&#10;Opis wygenerowany automatycznie">
            <a:extLst>
              <a:ext uri="{FF2B5EF4-FFF2-40B4-BE49-F238E27FC236}">
                <a16:creationId xmlns:a16="http://schemas.microsoft.com/office/drawing/2014/main" id="{EA27F3CB-079F-7362-FC5C-858C469A66E0}"/>
              </a:ext>
            </a:extLst>
          </p:cNvPr>
          <p:cNvPicPr>
            <a:picLocks noChangeAspect="1"/>
          </p:cNvPicPr>
          <p:nvPr/>
        </p:nvPicPr>
        <p:blipFill>
          <a:blip r:embed="rId2"/>
          <a:stretch>
            <a:fillRect/>
          </a:stretch>
        </p:blipFill>
        <p:spPr>
          <a:xfrm>
            <a:off x="762000" y="876300"/>
            <a:ext cx="7620000" cy="3390900"/>
          </a:xfrm>
          <a:prstGeom prst="rect">
            <a:avLst/>
          </a:prstGeom>
        </p:spPr>
      </p:pic>
    </p:spTree>
    <p:extLst>
      <p:ext uri="{BB962C8B-B14F-4D97-AF65-F5344CB8AC3E}">
        <p14:creationId xmlns:p14="http://schemas.microsoft.com/office/powerpoint/2010/main" val="40782548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F91D443-0727-0413-70BF-B63FC3D66707}"/>
              </a:ext>
            </a:extLst>
          </p:cNvPr>
          <p:cNvSpPr>
            <a:spLocks noGrp="1"/>
          </p:cNvSpPr>
          <p:nvPr>
            <p:ph type="body" sz="quarter" idx="25"/>
          </p:nvPr>
        </p:nvSpPr>
        <p:spPr/>
        <p:txBody>
          <a:bodyPr/>
          <a:lstStyle/>
          <a:p>
            <a:r>
              <a:rPr lang="pl-PL" dirty="0"/>
              <a:t>TRANSFORMER</a:t>
            </a:r>
          </a:p>
        </p:txBody>
      </p:sp>
      <p:pic>
        <p:nvPicPr>
          <p:cNvPr id="4" name="Obraz 3" descr="Obraz zawierający tekst, diagram, zrzut ekranu, Plan&#10;&#10;Opis wygenerowany automatycznie">
            <a:extLst>
              <a:ext uri="{FF2B5EF4-FFF2-40B4-BE49-F238E27FC236}">
                <a16:creationId xmlns:a16="http://schemas.microsoft.com/office/drawing/2014/main" id="{59334DFD-E0D2-DE08-5BE6-AAFDB86A341E}"/>
              </a:ext>
            </a:extLst>
          </p:cNvPr>
          <p:cNvPicPr>
            <a:picLocks noChangeAspect="1"/>
          </p:cNvPicPr>
          <p:nvPr/>
        </p:nvPicPr>
        <p:blipFill>
          <a:blip r:embed="rId2"/>
          <a:stretch>
            <a:fillRect/>
          </a:stretch>
        </p:blipFill>
        <p:spPr>
          <a:xfrm>
            <a:off x="2977903" y="109001"/>
            <a:ext cx="3467400" cy="50753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Pismo odręczne 4">
                <a:extLst>
                  <a:ext uri="{FF2B5EF4-FFF2-40B4-BE49-F238E27FC236}">
                    <a16:creationId xmlns:a16="http://schemas.microsoft.com/office/drawing/2014/main" id="{76E589D4-CE58-D894-D048-CE750991F8EC}"/>
                  </a:ext>
                </a:extLst>
              </p14:cNvPr>
              <p14:cNvContentPartPr/>
              <p14:nvPr/>
            </p14:nvContentPartPr>
            <p14:xfrm>
              <a:off x="1500120" y="338040"/>
              <a:ext cx="6248880" cy="4172400"/>
            </p14:xfrm>
          </p:contentPart>
        </mc:Choice>
        <mc:Fallback xmlns="">
          <p:pic>
            <p:nvPicPr>
              <p:cNvPr id="5" name="Pismo odręczne 4">
                <a:extLst>
                  <a:ext uri="{FF2B5EF4-FFF2-40B4-BE49-F238E27FC236}">
                    <a16:creationId xmlns:a16="http://schemas.microsoft.com/office/drawing/2014/main" id="{76E589D4-CE58-D894-D048-CE750991F8EC}"/>
                  </a:ext>
                </a:extLst>
              </p:cNvPr>
              <p:cNvPicPr/>
              <p:nvPr/>
            </p:nvPicPr>
            <p:blipFill>
              <a:blip r:embed="rId4"/>
              <a:stretch>
                <a:fillRect/>
              </a:stretch>
            </p:blipFill>
            <p:spPr>
              <a:xfrm>
                <a:off x="1490760" y="328680"/>
                <a:ext cx="6267600" cy="4191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Pismo odręczne 5">
                <a:extLst>
                  <a:ext uri="{FF2B5EF4-FFF2-40B4-BE49-F238E27FC236}">
                    <a16:creationId xmlns:a16="http://schemas.microsoft.com/office/drawing/2014/main" id="{23054D6C-2D00-3CE6-7B2F-E0B6C47C6264}"/>
                  </a:ext>
                </a:extLst>
              </p14:cNvPr>
              <p14:cNvContentPartPr/>
              <p14:nvPr/>
            </p14:nvContentPartPr>
            <p14:xfrm>
              <a:off x="3567240" y="2286000"/>
              <a:ext cx="3786480" cy="1167120"/>
            </p14:xfrm>
          </p:contentPart>
        </mc:Choice>
        <mc:Fallback xmlns="">
          <p:pic>
            <p:nvPicPr>
              <p:cNvPr id="6" name="Pismo odręczne 5">
                <a:extLst>
                  <a:ext uri="{FF2B5EF4-FFF2-40B4-BE49-F238E27FC236}">
                    <a16:creationId xmlns:a16="http://schemas.microsoft.com/office/drawing/2014/main" id="{23054D6C-2D00-3CE6-7B2F-E0B6C47C6264}"/>
                  </a:ext>
                </a:extLst>
              </p:cNvPr>
              <p:cNvPicPr/>
              <p:nvPr/>
            </p:nvPicPr>
            <p:blipFill>
              <a:blip r:embed="rId6"/>
              <a:stretch>
                <a:fillRect/>
              </a:stretch>
            </p:blipFill>
            <p:spPr>
              <a:xfrm>
                <a:off x="3557880" y="2276640"/>
                <a:ext cx="3805200" cy="1185840"/>
              </a:xfrm>
              <a:prstGeom prst="rect">
                <a:avLst/>
              </a:prstGeom>
            </p:spPr>
          </p:pic>
        </mc:Fallback>
      </mc:AlternateContent>
    </p:spTree>
    <p:extLst>
      <p:ext uri="{BB962C8B-B14F-4D97-AF65-F5344CB8AC3E}">
        <p14:creationId xmlns:p14="http://schemas.microsoft.com/office/powerpoint/2010/main" val="421343879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599"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4"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26718988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1122214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14540459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228555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14813075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34730004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746726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4"/>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2324827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2472136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25693537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5547587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3140232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8"/>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6" y="1290630"/>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79" y="1113588"/>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Przypomnienie wybranych zagadnień uczenia maszynowego i głębokiego</a:t>
            </a:r>
          </a:p>
        </p:txBody>
      </p:sp>
      <p:sp>
        <p:nvSpPr>
          <p:cNvPr id="5" name="Symbol zastępczy tekstu 4"/>
          <p:cNvSpPr>
            <a:spLocks noGrp="1"/>
          </p:cNvSpPr>
          <p:nvPr>
            <p:ph type="body" sz="quarter" idx="30"/>
          </p:nvPr>
        </p:nvSpPr>
        <p:spPr>
          <a:xfrm>
            <a:off x="1581528" y="1603646"/>
            <a:ext cx="7105272" cy="279757"/>
          </a:xfrm>
        </p:spPr>
        <p:txBody>
          <a:bodyPr/>
          <a:lstStyle/>
          <a:p>
            <a:r>
              <a:rPr lang="pl-PL" dirty="0"/>
              <a:t>Rozpoznawanie języka naturalnego</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Uczenie nienadzorowane, nadzorowane, </a:t>
            </a:r>
            <a:r>
              <a:rPr lang="pl-PL" dirty="0" err="1"/>
              <a:t>półnadzorowane</a:t>
            </a:r>
            <a:r>
              <a:rPr lang="pl-PL" dirty="0"/>
              <a:t> i ze wzmocnieniem</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Sieci neuronowe, sieci głębokie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Sieci </a:t>
            </a:r>
            <a:r>
              <a:rPr lang="pl-PL" dirty="0" err="1"/>
              <a:t>konwolucyjne</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Sieci generatywne</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algorytmy uczenia głębokiego: </a:t>
            </a:r>
            <a:r>
              <a:rPr lang="pl-PL" dirty="0" err="1"/>
              <a:t>Autoenkodery</a:t>
            </a:r>
            <a:r>
              <a:rPr lang="pl-PL" dirty="0"/>
              <a:t>, transformery</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Big data i data science</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0" y="1186756"/>
            <a:ext cx="5793155" cy="2585323"/>
          </a:xfrm>
          <a:prstGeom prst="rect">
            <a:avLst/>
          </a:prstGeom>
          <a:noFill/>
        </p:spPr>
        <p:txBody>
          <a:bodyPr wrap="square">
            <a:spAutoFit/>
          </a:bodyPr>
          <a:lstStyle/>
          <a:p>
            <a:pPr marL="214313" indent="-214313">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13" indent="-214313">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13" indent="-214313">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13" indent="-214313">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Pismo odręczne 2">
                <a:extLst>
                  <a:ext uri="{FF2B5EF4-FFF2-40B4-BE49-F238E27FC236}">
                    <a16:creationId xmlns:a16="http://schemas.microsoft.com/office/drawing/2014/main" id="{72CCB093-9A71-293B-7AF6-6A374FCEFA4B}"/>
                  </a:ext>
                </a:extLst>
              </p14:cNvPr>
              <p14:cNvContentPartPr/>
              <p14:nvPr/>
            </p14:nvContentPartPr>
            <p14:xfrm>
              <a:off x="990469" y="1165015"/>
              <a:ext cx="141480" cy="263880"/>
            </p14:xfrm>
          </p:contentPart>
        </mc:Choice>
        <mc:Fallback xmlns="">
          <p:pic>
            <p:nvPicPr>
              <p:cNvPr id="3" name="Pismo odręczne 2">
                <a:extLst>
                  <a:ext uri="{FF2B5EF4-FFF2-40B4-BE49-F238E27FC236}">
                    <a16:creationId xmlns:a16="http://schemas.microsoft.com/office/drawing/2014/main" id="{72CCB093-9A71-293B-7AF6-6A374FCEFA4B}"/>
                  </a:ext>
                </a:extLst>
              </p:cNvPr>
              <p:cNvPicPr/>
              <p:nvPr/>
            </p:nvPicPr>
            <p:blipFill>
              <a:blip r:embed="rId3"/>
              <a:stretch>
                <a:fillRect/>
              </a:stretch>
            </p:blipFill>
            <p:spPr>
              <a:xfrm>
                <a:off x="981829" y="1156015"/>
                <a:ext cx="159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Pismo odręczne 3">
                <a:extLst>
                  <a:ext uri="{FF2B5EF4-FFF2-40B4-BE49-F238E27FC236}">
                    <a16:creationId xmlns:a16="http://schemas.microsoft.com/office/drawing/2014/main" id="{22E5F83A-069A-7DE8-71EE-62263D417CFA}"/>
                  </a:ext>
                </a:extLst>
              </p14:cNvPr>
              <p14:cNvContentPartPr/>
              <p14:nvPr/>
            </p14:nvContentPartPr>
            <p14:xfrm>
              <a:off x="1065709" y="1079695"/>
              <a:ext cx="335520" cy="363600"/>
            </p14:xfrm>
          </p:contentPart>
        </mc:Choice>
        <mc:Fallback xmlns="">
          <p:pic>
            <p:nvPicPr>
              <p:cNvPr id="4" name="Pismo odręczne 3">
                <a:extLst>
                  <a:ext uri="{FF2B5EF4-FFF2-40B4-BE49-F238E27FC236}">
                    <a16:creationId xmlns:a16="http://schemas.microsoft.com/office/drawing/2014/main" id="{22E5F83A-069A-7DE8-71EE-62263D417CFA}"/>
                  </a:ext>
                </a:extLst>
              </p:cNvPr>
              <p:cNvPicPr/>
              <p:nvPr/>
            </p:nvPicPr>
            <p:blipFill>
              <a:blip r:embed="rId5"/>
              <a:stretch>
                <a:fillRect/>
              </a:stretch>
            </p:blipFill>
            <p:spPr>
              <a:xfrm>
                <a:off x="1056709" y="1070695"/>
                <a:ext cx="3531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Pismo odręczne 4">
                <a:extLst>
                  <a:ext uri="{FF2B5EF4-FFF2-40B4-BE49-F238E27FC236}">
                    <a16:creationId xmlns:a16="http://schemas.microsoft.com/office/drawing/2014/main" id="{469C8C7B-D2EA-83AD-9218-D6BA9F00914F}"/>
                  </a:ext>
                </a:extLst>
              </p14:cNvPr>
              <p14:cNvContentPartPr/>
              <p14:nvPr/>
            </p14:nvContentPartPr>
            <p14:xfrm>
              <a:off x="1023949" y="1611055"/>
              <a:ext cx="363240" cy="279720"/>
            </p14:xfrm>
          </p:contentPart>
        </mc:Choice>
        <mc:Fallback xmlns="">
          <p:pic>
            <p:nvPicPr>
              <p:cNvPr id="5" name="Pismo odręczne 4">
                <a:extLst>
                  <a:ext uri="{FF2B5EF4-FFF2-40B4-BE49-F238E27FC236}">
                    <a16:creationId xmlns:a16="http://schemas.microsoft.com/office/drawing/2014/main" id="{469C8C7B-D2EA-83AD-9218-D6BA9F00914F}"/>
                  </a:ext>
                </a:extLst>
              </p:cNvPr>
              <p:cNvPicPr/>
              <p:nvPr/>
            </p:nvPicPr>
            <p:blipFill>
              <a:blip r:embed="rId7"/>
              <a:stretch>
                <a:fillRect/>
              </a:stretch>
            </p:blipFill>
            <p:spPr>
              <a:xfrm>
                <a:off x="1015309" y="1602055"/>
                <a:ext cx="3808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Pismo odręczne 5">
                <a:extLst>
                  <a:ext uri="{FF2B5EF4-FFF2-40B4-BE49-F238E27FC236}">
                    <a16:creationId xmlns:a16="http://schemas.microsoft.com/office/drawing/2014/main" id="{ACBF67B0-AEF0-3CF8-4092-7AD8A9174F33}"/>
                  </a:ext>
                </a:extLst>
              </p14:cNvPr>
              <p14:cNvContentPartPr/>
              <p14:nvPr/>
            </p14:nvContentPartPr>
            <p14:xfrm>
              <a:off x="1177309" y="1620415"/>
              <a:ext cx="75240" cy="7560"/>
            </p14:xfrm>
          </p:contentPart>
        </mc:Choice>
        <mc:Fallback xmlns="">
          <p:pic>
            <p:nvPicPr>
              <p:cNvPr id="6" name="Pismo odręczne 5">
                <a:extLst>
                  <a:ext uri="{FF2B5EF4-FFF2-40B4-BE49-F238E27FC236}">
                    <a16:creationId xmlns:a16="http://schemas.microsoft.com/office/drawing/2014/main" id="{ACBF67B0-AEF0-3CF8-4092-7AD8A9174F33}"/>
                  </a:ext>
                </a:extLst>
              </p:cNvPr>
              <p:cNvPicPr/>
              <p:nvPr/>
            </p:nvPicPr>
            <p:blipFill>
              <a:blip r:embed="rId9"/>
              <a:stretch>
                <a:fillRect/>
              </a:stretch>
            </p:blipFill>
            <p:spPr>
              <a:xfrm>
                <a:off x="1168669" y="1611775"/>
                <a:ext cx="92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Pismo odręczne 6">
                <a:extLst>
                  <a:ext uri="{FF2B5EF4-FFF2-40B4-BE49-F238E27FC236}">
                    <a16:creationId xmlns:a16="http://schemas.microsoft.com/office/drawing/2014/main" id="{6479B8DA-B23B-F054-262D-670E21358195}"/>
                  </a:ext>
                </a:extLst>
              </p14:cNvPr>
              <p14:cNvContentPartPr/>
              <p14:nvPr/>
            </p14:nvContentPartPr>
            <p14:xfrm>
              <a:off x="991189" y="1999855"/>
              <a:ext cx="347760" cy="370800"/>
            </p14:xfrm>
          </p:contentPart>
        </mc:Choice>
        <mc:Fallback xmlns="">
          <p:pic>
            <p:nvPicPr>
              <p:cNvPr id="7" name="Pismo odręczne 6">
                <a:extLst>
                  <a:ext uri="{FF2B5EF4-FFF2-40B4-BE49-F238E27FC236}">
                    <a16:creationId xmlns:a16="http://schemas.microsoft.com/office/drawing/2014/main" id="{6479B8DA-B23B-F054-262D-670E21358195}"/>
                  </a:ext>
                </a:extLst>
              </p:cNvPr>
              <p:cNvPicPr/>
              <p:nvPr/>
            </p:nvPicPr>
            <p:blipFill>
              <a:blip r:embed="rId11"/>
              <a:stretch>
                <a:fillRect/>
              </a:stretch>
            </p:blipFill>
            <p:spPr>
              <a:xfrm>
                <a:off x="982189" y="1990855"/>
                <a:ext cx="365400" cy="38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Pismo odręczne 7">
                <a:extLst>
                  <a:ext uri="{FF2B5EF4-FFF2-40B4-BE49-F238E27FC236}">
                    <a16:creationId xmlns:a16="http://schemas.microsoft.com/office/drawing/2014/main" id="{1F3F452F-8D02-8984-F568-5E6077884D67}"/>
                  </a:ext>
                </a:extLst>
              </p14:cNvPr>
              <p14:cNvContentPartPr/>
              <p14:nvPr/>
            </p14:nvContentPartPr>
            <p14:xfrm>
              <a:off x="919549" y="2576575"/>
              <a:ext cx="383760" cy="314280"/>
            </p14:xfrm>
          </p:contentPart>
        </mc:Choice>
        <mc:Fallback xmlns="">
          <p:pic>
            <p:nvPicPr>
              <p:cNvPr id="8" name="Pismo odręczne 7">
                <a:extLst>
                  <a:ext uri="{FF2B5EF4-FFF2-40B4-BE49-F238E27FC236}">
                    <a16:creationId xmlns:a16="http://schemas.microsoft.com/office/drawing/2014/main" id="{1F3F452F-8D02-8984-F568-5E6077884D67}"/>
                  </a:ext>
                </a:extLst>
              </p:cNvPr>
              <p:cNvPicPr/>
              <p:nvPr/>
            </p:nvPicPr>
            <p:blipFill>
              <a:blip r:embed="rId13"/>
              <a:stretch>
                <a:fillRect/>
              </a:stretch>
            </p:blipFill>
            <p:spPr>
              <a:xfrm>
                <a:off x="910909" y="2567575"/>
                <a:ext cx="401400" cy="331920"/>
              </a:xfrm>
              <a:prstGeom prst="rect">
                <a:avLst/>
              </a:prstGeom>
            </p:spPr>
          </p:pic>
        </mc:Fallback>
      </mc:AlternateContent>
      <p:sp>
        <p:nvSpPr>
          <p:cNvPr id="9" name="pole tekstowe 8">
            <a:extLst>
              <a:ext uri="{FF2B5EF4-FFF2-40B4-BE49-F238E27FC236}">
                <a16:creationId xmlns:a16="http://schemas.microsoft.com/office/drawing/2014/main" id="{A9E000F8-D07E-F0DB-2772-35D4D1AF2095}"/>
              </a:ext>
            </a:extLst>
          </p:cNvPr>
          <p:cNvSpPr txBox="1"/>
          <p:nvPr/>
        </p:nvSpPr>
        <p:spPr>
          <a:xfrm>
            <a:off x="472789" y="433855"/>
            <a:ext cx="914400" cy="914400"/>
          </a:xfrm>
          <a:prstGeom prst="rect">
            <a:avLst/>
          </a:prstGeom>
        </p:spPr>
        <p:txBody>
          <a:bodyPr vert="horz" wrap="none" lIns="91440" tIns="45720" rIns="91440" bIns="45720" rtlCol="0">
            <a:normAutofit/>
          </a:bodyPr>
          <a:lstStyle/>
          <a:p>
            <a:r>
              <a:rPr lang="pl-PL" dirty="0"/>
              <a:t>Warstwa wejściowa</a:t>
            </a:r>
          </a:p>
        </p:txBody>
      </p:sp>
      <mc:AlternateContent xmlns:mc="http://schemas.openxmlformats.org/markup-compatibility/2006" xmlns:p14="http://schemas.microsoft.com/office/powerpoint/2010/main">
        <mc:Choice Requires="p14">
          <p:contentPart p14:bwMode="auto" r:id="rId14">
            <p14:nvContentPartPr>
              <p14:cNvPr id="10" name="Pismo odręczne 9">
                <a:extLst>
                  <a:ext uri="{FF2B5EF4-FFF2-40B4-BE49-F238E27FC236}">
                    <a16:creationId xmlns:a16="http://schemas.microsoft.com/office/drawing/2014/main" id="{0453EDFD-0759-04BB-F244-A38108C7F6D7}"/>
                  </a:ext>
                </a:extLst>
              </p14:cNvPr>
              <p14:cNvContentPartPr/>
              <p14:nvPr/>
            </p14:nvContentPartPr>
            <p14:xfrm>
              <a:off x="3667789" y="892115"/>
              <a:ext cx="379440" cy="273600"/>
            </p14:xfrm>
          </p:contentPart>
        </mc:Choice>
        <mc:Fallback xmlns="">
          <p:pic>
            <p:nvPicPr>
              <p:cNvPr id="10" name="Pismo odręczne 9">
                <a:extLst>
                  <a:ext uri="{FF2B5EF4-FFF2-40B4-BE49-F238E27FC236}">
                    <a16:creationId xmlns:a16="http://schemas.microsoft.com/office/drawing/2014/main" id="{0453EDFD-0759-04BB-F244-A38108C7F6D7}"/>
                  </a:ext>
                </a:extLst>
              </p:cNvPr>
              <p:cNvPicPr/>
              <p:nvPr/>
            </p:nvPicPr>
            <p:blipFill>
              <a:blip r:embed="rId15"/>
              <a:stretch>
                <a:fillRect/>
              </a:stretch>
            </p:blipFill>
            <p:spPr>
              <a:xfrm>
                <a:off x="3659149" y="883115"/>
                <a:ext cx="397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Pismo odręczne 10">
                <a:extLst>
                  <a:ext uri="{FF2B5EF4-FFF2-40B4-BE49-F238E27FC236}">
                    <a16:creationId xmlns:a16="http://schemas.microsoft.com/office/drawing/2014/main" id="{B5D93087-A92D-3EBD-983D-AEBB3FD3BB17}"/>
                  </a:ext>
                </a:extLst>
              </p14:cNvPr>
              <p14:cNvContentPartPr/>
              <p14:nvPr/>
            </p14:nvContentPartPr>
            <p14:xfrm>
              <a:off x="3725749" y="1432855"/>
              <a:ext cx="293400" cy="223920"/>
            </p14:xfrm>
          </p:contentPart>
        </mc:Choice>
        <mc:Fallback xmlns="">
          <p:pic>
            <p:nvPicPr>
              <p:cNvPr id="11" name="Pismo odręczne 10">
                <a:extLst>
                  <a:ext uri="{FF2B5EF4-FFF2-40B4-BE49-F238E27FC236}">
                    <a16:creationId xmlns:a16="http://schemas.microsoft.com/office/drawing/2014/main" id="{B5D93087-A92D-3EBD-983D-AEBB3FD3BB17}"/>
                  </a:ext>
                </a:extLst>
              </p:cNvPr>
              <p:cNvPicPr/>
              <p:nvPr/>
            </p:nvPicPr>
            <p:blipFill>
              <a:blip r:embed="rId17"/>
              <a:stretch>
                <a:fillRect/>
              </a:stretch>
            </p:blipFill>
            <p:spPr>
              <a:xfrm>
                <a:off x="3717109" y="1424215"/>
                <a:ext cx="311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Pismo odręczne 11">
                <a:extLst>
                  <a:ext uri="{FF2B5EF4-FFF2-40B4-BE49-F238E27FC236}">
                    <a16:creationId xmlns:a16="http://schemas.microsoft.com/office/drawing/2014/main" id="{4A0330DD-BFB1-1677-CB7C-4C9B075AF0FA}"/>
                  </a:ext>
                </a:extLst>
              </p14:cNvPr>
              <p14:cNvContentPartPr/>
              <p14:nvPr/>
            </p14:nvContentPartPr>
            <p14:xfrm>
              <a:off x="3637189" y="1877095"/>
              <a:ext cx="354960" cy="306000"/>
            </p14:xfrm>
          </p:contentPart>
        </mc:Choice>
        <mc:Fallback xmlns="">
          <p:pic>
            <p:nvPicPr>
              <p:cNvPr id="12" name="Pismo odręczne 11">
                <a:extLst>
                  <a:ext uri="{FF2B5EF4-FFF2-40B4-BE49-F238E27FC236}">
                    <a16:creationId xmlns:a16="http://schemas.microsoft.com/office/drawing/2014/main" id="{4A0330DD-BFB1-1677-CB7C-4C9B075AF0FA}"/>
                  </a:ext>
                </a:extLst>
              </p:cNvPr>
              <p:cNvPicPr/>
              <p:nvPr/>
            </p:nvPicPr>
            <p:blipFill>
              <a:blip r:embed="rId19"/>
              <a:stretch>
                <a:fillRect/>
              </a:stretch>
            </p:blipFill>
            <p:spPr>
              <a:xfrm>
                <a:off x="3628189" y="1868095"/>
                <a:ext cx="3726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Pismo odręczne 12">
                <a:extLst>
                  <a:ext uri="{FF2B5EF4-FFF2-40B4-BE49-F238E27FC236}">
                    <a16:creationId xmlns:a16="http://schemas.microsoft.com/office/drawing/2014/main" id="{BE35F558-0DAB-89A8-B36C-8F883A308069}"/>
                  </a:ext>
                </a:extLst>
              </p14:cNvPr>
              <p14:cNvContentPartPr/>
              <p14:nvPr/>
            </p14:nvContentPartPr>
            <p14:xfrm>
              <a:off x="3719269" y="2373175"/>
              <a:ext cx="370800" cy="290160"/>
            </p14:xfrm>
          </p:contentPart>
        </mc:Choice>
        <mc:Fallback xmlns="">
          <p:pic>
            <p:nvPicPr>
              <p:cNvPr id="13" name="Pismo odręczne 12">
                <a:extLst>
                  <a:ext uri="{FF2B5EF4-FFF2-40B4-BE49-F238E27FC236}">
                    <a16:creationId xmlns:a16="http://schemas.microsoft.com/office/drawing/2014/main" id="{BE35F558-0DAB-89A8-B36C-8F883A308069}"/>
                  </a:ext>
                </a:extLst>
              </p:cNvPr>
              <p:cNvPicPr/>
              <p:nvPr/>
            </p:nvPicPr>
            <p:blipFill>
              <a:blip r:embed="rId21"/>
              <a:stretch>
                <a:fillRect/>
              </a:stretch>
            </p:blipFill>
            <p:spPr>
              <a:xfrm>
                <a:off x="3710269" y="2364535"/>
                <a:ext cx="3884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Pismo odręczne 13">
                <a:extLst>
                  <a:ext uri="{FF2B5EF4-FFF2-40B4-BE49-F238E27FC236}">
                    <a16:creationId xmlns:a16="http://schemas.microsoft.com/office/drawing/2014/main" id="{14347291-6694-727E-9CE8-A09D32269D1B}"/>
                  </a:ext>
                </a:extLst>
              </p14:cNvPr>
              <p14:cNvContentPartPr/>
              <p14:nvPr/>
            </p14:nvContentPartPr>
            <p14:xfrm>
              <a:off x="3635749" y="2895175"/>
              <a:ext cx="338400" cy="306000"/>
            </p14:xfrm>
          </p:contentPart>
        </mc:Choice>
        <mc:Fallback xmlns="">
          <p:pic>
            <p:nvPicPr>
              <p:cNvPr id="14" name="Pismo odręczne 13">
                <a:extLst>
                  <a:ext uri="{FF2B5EF4-FFF2-40B4-BE49-F238E27FC236}">
                    <a16:creationId xmlns:a16="http://schemas.microsoft.com/office/drawing/2014/main" id="{14347291-6694-727E-9CE8-A09D32269D1B}"/>
                  </a:ext>
                </a:extLst>
              </p:cNvPr>
              <p:cNvPicPr/>
              <p:nvPr/>
            </p:nvPicPr>
            <p:blipFill>
              <a:blip r:embed="rId23"/>
              <a:stretch>
                <a:fillRect/>
              </a:stretch>
            </p:blipFill>
            <p:spPr>
              <a:xfrm>
                <a:off x="3627109" y="2886535"/>
                <a:ext cx="356040" cy="323640"/>
              </a:xfrm>
              <a:prstGeom prst="rect">
                <a:avLst/>
              </a:prstGeom>
            </p:spPr>
          </p:pic>
        </mc:Fallback>
      </mc:AlternateContent>
      <p:grpSp>
        <p:nvGrpSpPr>
          <p:cNvPr id="17" name="Grupa 16">
            <a:extLst>
              <a:ext uri="{FF2B5EF4-FFF2-40B4-BE49-F238E27FC236}">
                <a16:creationId xmlns:a16="http://schemas.microsoft.com/office/drawing/2014/main" id="{746495F0-6AC5-BBD7-BBC3-A5C7E994BFE3}"/>
              </a:ext>
            </a:extLst>
          </p:cNvPr>
          <p:cNvGrpSpPr/>
          <p:nvPr/>
        </p:nvGrpSpPr>
        <p:grpSpPr>
          <a:xfrm>
            <a:off x="3613069" y="3365335"/>
            <a:ext cx="371520" cy="820440"/>
            <a:chOff x="3613069" y="3365335"/>
            <a:chExt cx="371520" cy="820440"/>
          </a:xfrm>
        </p:grpSpPr>
        <mc:AlternateContent xmlns:mc="http://schemas.openxmlformats.org/markup-compatibility/2006" xmlns:p14="http://schemas.microsoft.com/office/powerpoint/2010/main">
          <mc:Choice Requires="p14">
            <p:contentPart p14:bwMode="auto" r:id="rId24">
              <p14:nvContentPartPr>
                <p14:cNvPr id="15" name="Pismo odręczne 14">
                  <a:extLst>
                    <a:ext uri="{FF2B5EF4-FFF2-40B4-BE49-F238E27FC236}">
                      <a16:creationId xmlns:a16="http://schemas.microsoft.com/office/drawing/2014/main" id="{BD220D11-0111-11E4-B38B-6B61F7B1AD75}"/>
                    </a:ext>
                  </a:extLst>
                </p14:cNvPr>
                <p14:cNvContentPartPr/>
                <p14:nvPr/>
              </p14:nvContentPartPr>
              <p14:xfrm>
                <a:off x="3619909" y="3365335"/>
                <a:ext cx="361440" cy="405000"/>
              </p14:xfrm>
            </p:contentPart>
          </mc:Choice>
          <mc:Fallback xmlns="">
            <p:pic>
              <p:nvPicPr>
                <p:cNvPr id="15" name="Pismo odręczne 14">
                  <a:extLst>
                    <a:ext uri="{FF2B5EF4-FFF2-40B4-BE49-F238E27FC236}">
                      <a16:creationId xmlns:a16="http://schemas.microsoft.com/office/drawing/2014/main" id="{BD220D11-0111-11E4-B38B-6B61F7B1AD75}"/>
                    </a:ext>
                  </a:extLst>
                </p:cNvPr>
                <p:cNvPicPr/>
                <p:nvPr/>
              </p:nvPicPr>
              <p:blipFill>
                <a:blip r:embed="rId25"/>
                <a:stretch>
                  <a:fillRect/>
                </a:stretch>
              </p:blipFill>
              <p:spPr>
                <a:xfrm>
                  <a:off x="3611269" y="3356335"/>
                  <a:ext cx="3790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Pismo odręczne 15">
                  <a:extLst>
                    <a:ext uri="{FF2B5EF4-FFF2-40B4-BE49-F238E27FC236}">
                      <a16:creationId xmlns:a16="http://schemas.microsoft.com/office/drawing/2014/main" id="{60DD969D-F909-DDAF-3FFB-27F86FCF5505}"/>
                    </a:ext>
                  </a:extLst>
                </p14:cNvPr>
                <p14:cNvContentPartPr/>
                <p14:nvPr/>
              </p14:nvContentPartPr>
              <p14:xfrm>
                <a:off x="3613069" y="3891295"/>
                <a:ext cx="371520" cy="294480"/>
              </p14:xfrm>
            </p:contentPart>
          </mc:Choice>
          <mc:Fallback xmlns="">
            <p:pic>
              <p:nvPicPr>
                <p:cNvPr id="16" name="Pismo odręczne 15">
                  <a:extLst>
                    <a:ext uri="{FF2B5EF4-FFF2-40B4-BE49-F238E27FC236}">
                      <a16:creationId xmlns:a16="http://schemas.microsoft.com/office/drawing/2014/main" id="{60DD969D-F909-DDAF-3FFB-27F86FCF5505}"/>
                    </a:ext>
                  </a:extLst>
                </p:cNvPr>
                <p:cNvPicPr/>
                <p:nvPr/>
              </p:nvPicPr>
              <p:blipFill>
                <a:blip r:embed="rId27"/>
                <a:stretch>
                  <a:fillRect/>
                </a:stretch>
              </p:blipFill>
              <p:spPr>
                <a:xfrm>
                  <a:off x="3604429" y="3882655"/>
                  <a:ext cx="389160" cy="312120"/>
                </a:xfrm>
                <a:prstGeom prst="rect">
                  <a:avLst/>
                </a:prstGeom>
              </p:spPr>
            </p:pic>
          </mc:Fallback>
        </mc:AlternateContent>
      </p:grpSp>
      <p:sp>
        <p:nvSpPr>
          <p:cNvPr id="18" name="pole tekstowe 17">
            <a:extLst>
              <a:ext uri="{FF2B5EF4-FFF2-40B4-BE49-F238E27FC236}">
                <a16:creationId xmlns:a16="http://schemas.microsoft.com/office/drawing/2014/main" id="{B8F4C470-3750-9694-724E-B1FCF0262555}"/>
              </a:ext>
            </a:extLst>
          </p:cNvPr>
          <p:cNvSpPr txBox="1"/>
          <p:nvPr/>
        </p:nvSpPr>
        <p:spPr>
          <a:xfrm>
            <a:off x="3400309" y="408377"/>
            <a:ext cx="914400" cy="914400"/>
          </a:xfrm>
          <a:prstGeom prst="rect">
            <a:avLst/>
          </a:prstGeom>
        </p:spPr>
        <p:txBody>
          <a:bodyPr vert="horz" wrap="none" lIns="91440" tIns="45720" rIns="91440" bIns="45720" rtlCol="0">
            <a:normAutofit/>
          </a:bodyPr>
          <a:lstStyle/>
          <a:p>
            <a:r>
              <a:rPr lang="pl-PL" dirty="0"/>
              <a:t>Warstwa ukryta</a:t>
            </a:r>
          </a:p>
        </p:txBody>
      </p:sp>
      <p:cxnSp>
        <p:nvCxnSpPr>
          <p:cNvPr id="20" name="Łącznik prosty ze strzałką 19">
            <a:extLst>
              <a:ext uri="{FF2B5EF4-FFF2-40B4-BE49-F238E27FC236}">
                <a16:creationId xmlns:a16="http://schemas.microsoft.com/office/drawing/2014/main" id="{0CE25952-72D2-5D46-C6D5-33DB612B51BB}"/>
              </a:ext>
            </a:extLst>
          </p:cNvPr>
          <p:cNvCxnSpPr/>
          <p:nvPr/>
        </p:nvCxnSpPr>
        <p:spPr>
          <a:xfrm flipV="1">
            <a:off x="1401229" y="1064215"/>
            <a:ext cx="2266560" cy="197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Łącznik prosty ze strzałką 21">
            <a:extLst>
              <a:ext uri="{FF2B5EF4-FFF2-40B4-BE49-F238E27FC236}">
                <a16:creationId xmlns:a16="http://schemas.microsoft.com/office/drawing/2014/main" id="{25004E98-6C18-4B06-5F7A-65919C388139}"/>
              </a:ext>
            </a:extLst>
          </p:cNvPr>
          <p:cNvCxnSpPr/>
          <p:nvPr/>
        </p:nvCxnSpPr>
        <p:spPr>
          <a:xfrm>
            <a:off x="1401229" y="1322777"/>
            <a:ext cx="2318040" cy="1641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Łącznik prosty ze strzałką 23">
            <a:extLst>
              <a:ext uri="{FF2B5EF4-FFF2-40B4-BE49-F238E27FC236}">
                <a16:creationId xmlns:a16="http://schemas.microsoft.com/office/drawing/2014/main" id="{50902A96-56B4-C9CB-6B84-13FF437EF220}"/>
              </a:ext>
            </a:extLst>
          </p:cNvPr>
          <p:cNvCxnSpPr/>
          <p:nvPr/>
        </p:nvCxnSpPr>
        <p:spPr>
          <a:xfrm>
            <a:off x="1387189" y="1365175"/>
            <a:ext cx="2280600" cy="6596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Łącznik prosty ze strzałką 25">
            <a:extLst>
              <a:ext uri="{FF2B5EF4-FFF2-40B4-BE49-F238E27FC236}">
                <a16:creationId xmlns:a16="http://schemas.microsoft.com/office/drawing/2014/main" id="{6C91F35A-553E-E5DB-4DDF-9B7DD68C0502}"/>
              </a:ext>
            </a:extLst>
          </p:cNvPr>
          <p:cNvCxnSpPr/>
          <p:nvPr/>
        </p:nvCxnSpPr>
        <p:spPr>
          <a:xfrm>
            <a:off x="1352989" y="1352215"/>
            <a:ext cx="2445840" cy="1131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Łącznik prosty ze strzałką 27">
            <a:extLst>
              <a:ext uri="{FF2B5EF4-FFF2-40B4-BE49-F238E27FC236}">
                <a16:creationId xmlns:a16="http://schemas.microsoft.com/office/drawing/2014/main" id="{C8E18714-5C01-7C30-2DB2-E711D244AE81}"/>
              </a:ext>
            </a:extLst>
          </p:cNvPr>
          <p:cNvCxnSpPr/>
          <p:nvPr/>
        </p:nvCxnSpPr>
        <p:spPr>
          <a:xfrm flipV="1">
            <a:off x="1352989" y="1090937"/>
            <a:ext cx="2314800" cy="6007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5C062AE0-677E-22BB-08F7-A2A055A2CF23}"/>
              </a:ext>
            </a:extLst>
          </p:cNvPr>
          <p:cNvCxnSpPr/>
          <p:nvPr/>
        </p:nvCxnSpPr>
        <p:spPr>
          <a:xfrm flipV="1">
            <a:off x="1352989" y="1512415"/>
            <a:ext cx="2366280" cy="222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57D45324-8EE6-C204-AF72-70C0A4285C31}"/>
              </a:ext>
            </a:extLst>
          </p:cNvPr>
          <p:cNvCxnSpPr/>
          <p:nvPr/>
        </p:nvCxnSpPr>
        <p:spPr>
          <a:xfrm>
            <a:off x="1352989" y="1734658"/>
            <a:ext cx="2284200" cy="3155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7A342BB4-45D3-4365-1A79-8FA9039BECD0}"/>
              </a:ext>
            </a:extLst>
          </p:cNvPr>
          <p:cNvCxnSpPr/>
          <p:nvPr/>
        </p:nvCxnSpPr>
        <p:spPr>
          <a:xfrm>
            <a:off x="1303309" y="1756135"/>
            <a:ext cx="2464920" cy="7401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Łącznik prosty ze strzałką 35">
            <a:extLst>
              <a:ext uri="{FF2B5EF4-FFF2-40B4-BE49-F238E27FC236}">
                <a16:creationId xmlns:a16="http://schemas.microsoft.com/office/drawing/2014/main" id="{9A2723E7-396F-CD49-A24A-30603157BAFD}"/>
              </a:ext>
            </a:extLst>
          </p:cNvPr>
          <p:cNvCxnSpPr/>
          <p:nvPr/>
        </p:nvCxnSpPr>
        <p:spPr>
          <a:xfrm>
            <a:off x="1303309" y="1803778"/>
            <a:ext cx="2415960" cy="1208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pole tekstowe 36">
            <a:extLst>
              <a:ext uri="{FF2B5EF4-FFF2-40B4-BE49-F238E27FC236}">
                <a16:creationId xmlns:a16="http://schemas.microsoft.com/office/drawing/2014/main" id="{C0DA6097-904A-DAE7-7AF0-91BD715F9B4F}"/>
              </a:ext>
            </a:extLst>
          </p:cNvPr>
          <p:cNvSpPr txBox="1"/>
          <p:nvPr/>
        </p:nvSpPr>
        <p:spPr>
          <a:xfrm>
            <a:off x="1649629" y="789126"/>
            <a:ext cx="521280" cy="363600"/>
          </a:xfrm>
          <a:prstGeom prst="rect">
            <a:avLst/>
          </a:prstGeom>
        </p:spPr>
        <p:txBody>
          <a:bodyPr vert="horz" wrap="none" lIns="91440" tIns="45720" rIns="91440" bIns="45720" rtlCol="0">
            <a:normAutofit lnSpcReduction="10000"/>
          </a:bodyPr>
          <a:lstStyle/>
          <a:p>
            <a:r>
              <a:rPr lang="pl-PL" dirty="0"/>
              <a:t>W1</a:t>
            </a:r>
          </a:p>
        </p:txBody>
      </p:sp>
      <p:sp>
        <p:nvSpPr>
          <p:cNvPr id="39" name="pole tekstowe 38">
            <a:extLst>
              <a:ext uri="{FF2B5EF4-FFF2-40B4-BE49-F238E27FC236}">
                <a16:creationId xmlns:a16="http://schemas.microsoft.com/office/drawing/2014/main" id="{D3D78F0C-B0A8-22C2-84B4-3EC16735E817}"/>
              </a:ext>
            </a:extLst>
          </p:cNvPr>
          <p:cNvSpPr txBox="1"/>
          <p:nvPr/>
        </p:nvSpPr>
        <p:spPr>
          <a:xfrm>
            <a:off x="2064354" y="1092947"/>
            <a:ext cx="521280" cy="363600"/>
          </a:xfrm>
          <a:prstGeom prst="rect">
            <a:avLst/>
          </a:prstGeom>
        </p:spPr>
        <p:txBody>
          <a:bodyPr vert="horz" wrap="none" lIns="91440" tIns="45720" rIns="91440" bIns="45720" rtlCol="0">
            <a:normAutofit lnSpcReduction="10000"/>
          </a:bodyPr>
          <a:lstStyle/>
          <a:p>
            <a:r>
              <a:rPr lang="pl-PL" dirty="0"/>
              <a:t>W2</a:t>
            </a:r>
          </a:p>
        </p:txBody>
      </p:sp>
      <p:sp>
        <p:nvSpPr>
          <p:cNvPr id="40" name="pole tekstowe 39">
            <a:extLst>
              <a:ext uri="{FF2B5EF4-FFF2-40B4-BE49-F238E27FC236}">
                <a16:creationId xmlns:a16="http://schemas.microsoft.com/office/drawing/2014/main" id="{65B3F4ED-B989-BA2E-7768-9C129C19E1F1}"/>
              </a:ext>
            </a:extLst>
          </p:cNvPr>
          <p:cNvSpPr txBox="1"/>
          <p:nvPr/>
        </p:nvSpPr>
        <p:spPr>
          <a:xfrm>
            <a:off x="2209974" y="1363015"/>
            <a:ext cx="521280" cy="363600"/>
          </a:xfrm>
          <a:prstGeom prst="rect">
            <a:avLst/>
          </a:prstGeom>
        </p:spPr>
        <p:txBody>
          <a:bodyPr vert="horz" wrap="none" lIns="91440" tIns="45720" rIns="91440" bIns="45720" rtlCol="0">
            <a:normAutofit lnSpcReduction="10000"/>
          </a:bodyPr>
          <a:lstStyle/>
          <a:p>
            <a:r>
              <a:rPr lang="pl-PL" dirty="0"/>
              <a:t>W3</a:t>
            </a:r>
          </a:p>
        </p:txBody>
      </p:sp>
      <p:sp>
        <p:nvSpPr>
          <p:cNvPr id="41" name="pole tekstowe 40">
            <a:extLst>
              <a:ext uri="{FF2B5EF4-FFF2-40B4-BE49-F238E27FC236}">
                <a16:creationId xmlns:a16="http://schemas.microsoft.com/office/drawing/2014/main" id="{F4B06E69-D694-EB38-BE34-B56ABEC5D128}"/>
              </a:ext>
            </a:extLst>
          </p:cNvPr>
          <p:cNvSpPr txBox="1"/>
          <p:nvPr/>
        </p:nvSpPr>
        <p:spPr>
          <a:xfrm>
            <a:off x="2038969" y="2513030"/>
            <a:ext cx="521280" cy="363600"/>
          </a:xfrm>
          <a:prstGeom prst="rect">
            <a:avLst/>
          </a:prstGeom>
        </p:spPr>
        <p:txBody>
          <a:bodyPr vert="horz" wrap="none" lIns="91440" tIns="45720" rIns="91440" bIns="45720" rtlCol="0">
            <a:normAutofit lnSpcReduction="10000"/>
          </a:bodyPr>
          <a:lstStyle/>
          <a:p>
            <a:r>
              <a:rPr lang="pl-PL" dirty="0" err="1"/>
              <a:t>Wn</a:t>
            </a:r>
            <a:endParaRPr lang="pl-PL" dirty="0"/>
          </a:p>
        </p:txBody>
      </p:sp>
      <p:sp>
        <p:nvSpPr>
          <p:cNvPr id="42" name="pole tekstowe 41">
            <a:extLst>
              <a:ext uri="{FF2B5EF4-FFF2-40B4-BE49-F238E27FC236}">
                <a16:creationId xmlns:a16="http://schemas.microsoft.com/office/drawing/2014/main" id="{8FCDB62E-CBA7-A249-3718-F3D342796534}"/>
              </a:ext>
            </a:extLst>
          </p:cNvPr>
          <p:cNvSpPr txBox="1"/>
          <p:nvPr/>
        </p:nvSpPr>
        <p:spPr>
          <a:xfrm>
            <a:off x="319789" y="1065295"/>
            <a:ext cx="521280" cy="363600"/>
          </a:xfrm>
          <a:prstGeom prst="rect">
            <a:avLst/>
          </a:prstGeom>
        </p:spPr>
        <p:txBody>
          <a:bodyPr vert="horz" wrap="none" lIns="91440" tIns="45720" rIns="91440" bIns="45720" rtlCol="0">
            <a:normAutofit lnSpcReduction="10000"/>
          </a:bodyPr>
          <a:lstStyle/>
          <a:p>
            <a:r>
              <a:rPr lang="pl-PL" dirty="0"/>
              <a:t>A1</a:t>
            </a:r>
          </a:p>
        </p:txBody>
      </p:sp>
      <p:sp>
        <p:nvSpPr>
          <p:cNvPr id="43" name="pole tekstowe 42">
            <a:extLst>
              <a:ext uri="{FF2B5EF4-FFF2-40B4-BE49-F238E27FC236}">
                <a16:creationId xmlns:a16="http://schemas.microsoft.com/office/drawing/2014/main" id="{43E2CDE2-3C6B-E7C8-7225-36EC55B13EBA}"/>
              </a:ext>
            </a:extLst>
          </p:cNvPr>
          <p:cNvSpPr txBox="1"/>
          <p:nvPr/>
        </p:nvSpPr>
        <p:spPr>
          <a:xfrm>
            <a:off x="356760" y="1509916"/>
            <a:ext cx="521280" cy="363600"/>
          </a:xfrm>
          <a:prstGeom prst="rect">
            <a:avLst/>
          </a:prstGeom>
        </p:spPr>
        <p:txBody>
          <a:bodyPr vert="horz" wrap="none" lIns="91440" tIns="45720" rIns="91440" bIns="45720" rtlCol="0">
            <a:normAutofit lnSpcReduction="10000"/>
          </a:bodyPr>
          <a:lstStyle/>
          <a:p>
            <a:r>
              <a:rPr lang="pl-PL" dirty="0"/>
              <a:t>A2</a:t>
            </a:r>
          </a:p>
        </p:txBody>
      </p:sp>
      <p:sp>
        <p:nvSpPr>
          <p:cNvPr id="44" name="pole tekstowe 43">
            <a:extLst>
              <a:ext uri="{FF2B5EF4-FFF2-40B4-BE49-F238E27FC236}">
                <a16:creationId xmlns:a16="http://schemas.microsoft.com/office/drawing/2014/main" id="{7069A4D2-73EB-247C-D195-F98830F50400}"/>
              </a:ext>
            </a:extLst>
          </p:cNvPr>
          <p:cNvSpPr txBox="1"/>
          <p:nvPr/>
        </p:nvSpPr>
        <p:spPr>
          <a:xfrm>
            <a:off x="359029" y="1917754"/>
            <a:ext cx="521280" cy="363600"/>
          </a:xfrm>
          <a:prstGeom prst="rect">
            <a:avLst/>
          </a:prstGeom>
        </p:spPr>
        <p:txBody>
          <a:bodyPr vert="horz" wrap="none" lIns="91440" tIns="45720" rIns="91440" bIns="45720" rtlCol="0">
            <a:normAutofit lnSpcReduction="10000"/>
          </a:bodyPr>
          <a:lstStyle/>
          <a:p>
            <a:r>
              <a:rPr lang="pl-PL" dirty="0"/>
              <a:t>A3</a:t>
            </a:r>
          </a:p>
        </p:txBody>
      </p:sp>
      <p:sp>
        <p:nvSpPr>
          <p:cNvPr id="45" name="pole tekstowe 44">
            <a:extLst>
              <a:ext uri="{FF2B5EF4-FFF2-40B4-BE49-F238E27FC236}">
                <a16:creationId xmlns:a16="http://schemas.microsoft.com/office/drawing/2014/main" id="{32FDAFA2-026A-C1D2-A6CA-FE06FC36222C}"/>
              </a:ext>
            </a:extLst>
          </p:cNvPr>
          <p:cNvSpPr txBox="1"/>
          <p:nvPr/>
        </p:nvSpPr>
        <p:spPr>
          <a:xfrm>
            <a:off x="309709" y="2481535"/>
            <a:ext cx="521280" cy="363600"/>
          </a:xfrm>
          <a:prstGeom prst="rect">
            <a:avLst/>
          </a:prstGeom>
        </p:spPr>
        <p:txBody>
          <a:bodyPr vert="horz" wrap="none" lIns="91440" tIns="45720" rIns="91440" bIns="45720" rtlCol="0">
            <a:normAutofit lnSpcReduction="10000"/>
          </a:bodyPr>
          <a:lstStyle/>
          <a:p>
            <a:r>
              <a:rPr lang="pl-PL" dirty="0" err="1"/>
              <a:t>An</a:t>
            </a:r>
            <a:endParaRPr lang="pl-PL" dirty="0"/>
          </a:p>
        </p:txBody>
      </p:sp>
      <p:sp>
        <p:nvSpPr>
          <p:cNvPr id="46" name="pole tekstowe 45">
            <a:extLst>
              <a:ext uri="{FF2B5EF4-FFF2-40B4-BE49-F238E27FC236}">
                <a16:creationId xmlns:a16="http://schemas.microsoft.com/office/drawing/2014/main" id="{4C04D971-C037-B6A0-7839-C852083A838F}"/>
              </a:ext>
            </a:extLst>
          </p:cNvPr>
          <p:cNvSpPr txBox="1"/>
          <p:nvPr/>
        </p:nvSpPr>
        <p:spPr>
          <a:xfrm>
            <a:off x="617400" y="4114800"/>
            <a:ext cx="914400" cy="914400"/>
          </a:xfrm>
          <a:prstGeom prst="rect">
            <a:avLst/>
          </a:prstGeom>
        </p:spPr>
        <p:txBody>
          <a:bodyPr vert="horz" wrap="none" lIns="91440" tIns="45720" rIns="91440" bIns="45720" rtlCol="0">
            <a:normAutofit/>
          </a:bodyPr>
          <a:lstStyle/>
          <a:p>
            <a:r>
              <a:rPr lang="pl-PL" dirty="0"/>
              <a:t>Propagacja = Fa(</a:t>
            </a:r>
            <a:r>
              <a:rPr lang="pl-PL" dirty="0" err="1"/>
              <a:t>An</a:t>
            </a:r>
            <a:r>
              <a:rPr lang="pl-PL" dirty="0"/>
              <a:t>*</a:t>
            </a:r>
            <a:r>
              <a:rPr lang="pl-PL" dirty="0" err="1"/>
              <a:t>Wn</a:t>
            </a:r>
            <a:r>
              <a:rPr lang="pl-PL" dirty="0"/>
              <a:t>)</a:t>
            </a:r>
          </a:p>
        </p:txBody>
      </p:sp>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47" name="Pismo odręczne 46">
                <a:extLst>
                  <a:ext uri="{FF2B5EF4-FFF2-40B4-BE49-F238E27FC236}">
                    <a16:creationId xmlns:a16="http://schemas.microsoft.com/office/drawing/2014/main" id="{C4FD674A-960D-4599-2B9B-B0D7A1447CDD}"/>
                  </a:ext>
                </a:extLst>
              </p14:cNvPr>
              <p14:cNvContentPartPr/>
              <p14:nvPr/>
            </p14:nvContentPartPr>
            <p14:xfrm>
              <a:off x="5956309" y="2277775"/>
              <a:ext cx="501480" cy="473040"/>
            </p14:xfrm>
          </p:contentPart>
        </mc:Choice>
        <mc:Fallback xmlns="">
          <p:pic>
            <p:nvPicPr>
              <p:cNvPr id="47" name="Pismo odręczne 46">
                <a:extLst>
                  <a:ext uri="{FF2B5EF4-FFF2-40B4-BE49-F238E27FC236}">
                    <a16:creationId xmlns:a16="http://schemas.microsoft.com/office/drawing/2014/main" id="{C4FD674A-960D-4599-2B9B-B0D7A1447CDD}"/>
                  </a:ext>
                </a:extLst>
              </p:cNvPr>
              <p:cNvPicPr/>
              <p:nvPr/>
            </p:nvPicPr>
            <p:blipFill>
              <a:blip r:embed="rId29"/>
              <a:stretch>
                <a:fillRect/>
              </a:stretch>
            </p:blipFill>
            <p:spPr>
              <a:xfrm>
                <a:off x="5938309" y="2260135"/>
                <a:ext cx="537120" cy="508680"/>
              </a:xfrm>
              <a:prstGeom prst="rect">
                <a:avLst/>
              </a:prstGeom>
            </p:spPr>
          </p:pic>
        </mc:Fallback>
      </mc:AlternateContent>
      <p:cxnSp>
        <p:nvCxnSpPr>
          <p:cNvPr id="49" name="Łącznik prosty ze strzałką 48">
            <a:extLst>
              <a:ext uri="{FF2B5EF4-FFF2-40B4-BE49-F238E27FC236}">
                <a16:creationId xmlns:a16="http://schemas.microsoft.com/office/drawing/2014/main" id="{C9F1A46E-8075-84DC-A0AC-5934974F724F}"/>
              </a:ext>
            </a:extLst>
          </p:cNvPr>
          <p:cNvCxnSpPr/>
          <p:nvPr/>
        </p:nvCxnSpPr>
        <p:spPr>
          <a:xfrm>
            <a:off x="4090069" y="1090937"/>
            <a:ext cx="1866240" cy="11904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Łącznik prosty ze strzałką 50">
            <a:extLst>
              <a:ext uri="{FF2B5EF4-FFF2-40B4-BE49-F238E27FC236}">
                <a16:creationId xmlns:a16="http://schemas.microsoft.com/office/drawing/2014/main" id="{E11F9A20-BA96-A2FF-55F8-ED60D3858240}"/>
              </a:ext>
            </a:extLst>
          </p:cNvPr>
          <p:cNvCxnSpPr/>
          <p:nvPr/>
        </p:nvCxnSpPr>
        <p:spPr>
          <a:xfrm>
            <a:off x="4061269" y="1656775"/>
            <a:ext cx="1890720" cy="8247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Łącznik prosty ze strzałką 52">
            <a:extLst>
              <a:ext uri="{FF2B5EF4-FFF2-40B4-BE49-F238E27FC236}">
                <a16:creationId xmlns:a16="http://schemas.microsoft.com/office/drawing/2014/main" id="{2678D0A5-06EB-F55C-E16A-4665783BD23B}"/>
              </a:ext>
            </a:extLst>
          </p:cNvPr>
          <p:cNvCxnSpPr/>
          <p:nvPr/>
        </p:nvCxnSpPr>
        <p:spPr>
          <a:xfrm>
            <a:off x="4047229" y="2126194"/>
            <a:ext cx="1857600" cy="475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Łącznik prosty ze strzałką 54">
            <a:extLst>
              <a:ext uri="{FF2B5EF4-FFF2-40B4-BE49-F238E27FC236}">
                <a16:creationId xmlns:a16="http://schemas.microsoft.com/office/drawing/2014/main" id="{DC30EF2F-215F-161B-EC30-480407D387B0}"/>
              </a:ext>
            </a:extLst>
          </p:cNvPr>
          <p:cNvCxnSpPr/>
          <p:nvPr/>
        </p:nvCxnSpPr>
        <p:spPr>
          <a:xfrm flipV="1">
            <a:off x="4080349" y="2694830"/>
            <a:ext cx="1824480" cy="13437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pole tekstowe 55">
            <a:extLst>
              <a:ext uri="{FF2B5EF4-FFF2-40B4-BE49-F238E27FC236}">
                <a16:creationId xmlns:a16="http://schemas.microsoft.com/office/drawing/2014/main" id="{A55C9824-3322-CFAB-46F1-2498B0B35715}"/>
              </a:ext>
            </a:extLst>
          </p:cNvPr>
          <p:cNvSpPr txBox="1"/>
          <p:nvPr/>
        </p:nvSpPr>
        <p:spPr>
          <a:xfrm>
            <a:off x="5527909" y="408377"/>
            <a:ext cx="914400" cy="914400"/>
          </a:xfrm>
          <a:prstGeom prst="rect">
            <a:avLst/>
          </a:prstGeom>
        </p:spPr>
        <p:txBody>
          <a:bodyPr vert="horz" wrap="none" lIns="91440" tIns="45720" rIns="91440" bIns="45720" rtlCol="0">
            <a:normAutofit/>
          </a:bodyPr>
          <a:lstStyle/>
          <a:p>
            <a:r>
              <a:rPr lang="pl-PL" dirty="0"/>
              <a:t>Warstwa wyjścia</a:t>
            </a:r>
          </a:p>
        </p:txBody>
      </p:sp>
      <p:sp>
        <p:nvSpPr>
          <p:cNvPr id="57" name="Strzałka: w prawo 56">
            <a:extLst>
              <a:ext uri="{FF2B5EF4-FFF2-40B4-BE49-F238E27FC236}">
                <a16:creationId xmlns:a16="http://schemas.microsoft.com/office/drawing/2014/main" id="{27C2264C-12DC-2D63-B208-659B6842ECA7}"/>
              </a:ext>
            </a:extLst>
          </p:cNvPr>
          <p:cNvSpPr/>
          <p:nvPr/>
        </p:nvSpPr>
        <p:spPr>
          <a:xfrm>
            <a:off x="741218" y="3891295"/>
            <a:ext cx="2415960" cy="26820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8" name="Strzałka: w prawo 57">
            <a:extLst>
              <a:ext uri="{FF2B5EF4-FFF2-40B4-BE49-F238E27FC236}">
                <a16:creationId xmlns:a16="http://schemas.microsoft.com/office/drawing/2014/main" id="{821CB585-1AE9-7C7E-6909-2BD21175216E}"/>
              </a:ext>
            </a:extLst>
          </p:cNvPr>
          <p:cNvSpPr/>
          <p:nvPr/>
        </p:nvSpPr>
        <p:spPr>
          <a:xfrm rot="10800000">
            <a:off x="878040" y="4493184"/>
            <a:ext cx="4377169" cy="26820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9" name="pole tekstowe 58">
            <a:extLst>
              <a:ext uri="{FF2B5EF4-FFF2-40B4-BE49-F238E27FC236}">
                <a16:creationId xmlns:a16="http://schemas.microsoft.com/office/drawing/2014/main" id="{04A767CC-DBC3-726E-FD21-1F598014C28C}"/>
              </a:ext>
            </a:extLst>
          </p:cNvPr>
          <p:cNvSpPr txBox="1"/>
          <p:nvPr/>
        </p:nvSpPr>
        <p:spPr>
          <a:xfrm>
            <a:off x="5355655" y="4277923"/>
            <a:ext cx="914400" cy="914400"/>
          </a:xfrm>
          <a:prstGeom prst="rect">
            <a:avLst/>
          </a:prstGeom>
        </p:spPr>
        <p:txBody>
          <a:bodyPr vert="horz" wrap="none" lIns="91440" tIns="45720" rIns="91440" bIns="45720" rtlCol="0">
            <a:normAutofit/>
          </a:bodyPr>
          <a:lstStyle/>
          <a:p>
            <a:r>
              <a:rPr lang="pl-PL" dirty="0"/>
              <a:t>Propagacja wsteczna -&gt; </a:t>
            </a:r>
          </a:p>
          <a:p>
            <a:r>
              <a:rPr lang="pl-PL" dirty="0"/>
              <a:t>modyfikacja wag</a:t>
            </a:r>
          </a:p>
        </p:txBody>
      </p:sp>
      <p:sp>
        <p:nvSpPr>
          <p:cNvPr id="60" name="pole tekstowe 59">
            <a:extLst>
              <a:ext uri="{FF2B5EF4-FFF2-40B4-BE49-F238E27FC236}">
                <a16:creationId xmlns:a16="http://schemas.microsoft.com/office/drawing/2014/main" id="{D1FAD50B-720F-CAE7-792C-F97010C96466}"/>
              </a:ext>
            </a:extLst>
          </p:cNvPr>
          <p:cNvSpPr txBox="1"/>
          <p:nvPr/>
        </p:nvSpPr>
        <p:spPr>
          <a:xfrm>
            <a:off x="4019149" y="3903830"/>
            <a:ext cx="914400" cy="914400"/>
          </a:xfrm>
          <a:prstGeom prst="rect">
            <a:avLst/>
          </a:prstGeom>
        </p:spPr>
        <p:txBody>
          <a:bodyPr vert="horz" wrap="none" lIns="91440" tIns="45720" rIns="91440" bIns="45720" rtlCol="0">
            <a:normAutofit/>
          </a:bodyPr>
          <a:lstStyle/>
          <a:p>
            <a:r>
              <a:rPr lang="pl-PL" dirty="0"/>
              <a:t>EPOKA = propagacja + propagacja wsteczna</a:t>
            </a:r>
          </a:p>
        </p:txBody>
      </p:sp>
    </p:spTree>
    <p:extLst>
      <p:ext uri="{BB962C8B-B14F-4D97-AF65-F5344CB8AC3E}">
        <p14:creationId xmlns:p14="http://schemas.microsoft.com/office/powerpoint/2010/main" val="3123510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31.10.2024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4329</TotalTime>
  <Words>10196</Words>
  <Application>Microsoft Office PowerPoint</Application>
  <PresentationFormat>Pokaz na ekranie (16:9)</PresentationFormat>
  <Paragraphs>747</Paragraphs>
  <Slides>164</Slides>
  <Notes>3</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164</vt:i4>
      </vt:variant>
    </vt:vector>
  </HeadingPairs>
  <TitlesOfParts>
    <vt:vector size="170" baseType="lpstr">
      <vt:lpstr>Arial</vt:lpstr>
      <vt:lpstr>Calibri</vt:lpstr>
      <vt:lpstr>Courier New</vt:lpstr>
      <vt:lpstr>Roboto</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292</cp:revision>
  <dcterms:created xsi:type="dcterms:W3CDTF">2015-08-12T08:39:11Z</dcterms:created>
  <dcterms:modified xsi:type="dcterms:W3CDTF">2024-10-31T14:25:01Z</dcterms:modified>
</cp:coreProperties>
</file>